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sldIdLst>
    <p:sldId id="280" r:id="rId5"/>
    <p:sldId id="283" r:id="rId6"/>
    <p:sldId id="284" r:id="rId7"/>
    <p:sldId id="286" r:id="rId8"/>
    <p:sldId id="287" r:id="rId9"/>
    <p:sldId id="292" r:id="rId10"/>
    <p:sldId id="293" r:id="rId11"/>
    <p:sldId id="294" r:id="rId12"/>
    <p:sldId id="296" r:id="rId13"/>
    <p:sldId id="295" r:id="rId14"/>
    <p:sldId id="289" r:id="rId15"/>
    <p:sldId id="301" r:id="rId16"/>
    <p:sldId id="302" r:id="rId17"/>
    <p:sldId id="297" r:id="rId18"/>
    <p:sldId id="299" r:id="rId19"/>
    <p:sldId id="300" r:id="rId20"/>
    <p:sldId id="288" r:id="rId21"/>
    <p:sldId id="303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C0730D1-EC36-4A9C-BE19-D9AFA5F40E66}">
          <p14:sldIdLst>
            <p14:sldId id="280"/>
            <p14:sldId id="283"/>
            <p14:sldId id="284"/>
            <p14:sldId id="286"/>
            <p14:sldId id="287"/>
            <p14:sldId id="292"/>
            <p14:sldId id="293"/>
            <p14:sldId id="294"/>
            <p14:sldId id="296"/>
            <p14:sldId id="295"/>
            <p14:sldId id="289"/>
            <p14:sldId id="301"/>
            <p14:sldId id="302"/>
            <p14:sldId id="297"/>
            <p14:sldId id="299"/>
            <p14:sldId id="300"/>
            <p14:sldId id="288"/>
            <p14:sldId id="303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F2AD41-3F2D-4741-83BC-1DF67E3F8F0C}" v="228" dt="2021-12-12T19:26:28.5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2" autoAdjust="0"/>
    <p:restoredTop sz="96349" autoAdjust="0"/>
  </p:normalViewPr>
  <p:slideViewPr>
    <p:cSldViewPr snapToGrid="0">
      <p:cViewPr varScale="1">
        <p:scale>
          <a:sx n="110" d="100"/>
          <a:sy n="110" d="100"/>
        </p:scale>
        <p:origin x="57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io Chin Siu" userId="316b91159288f346" providerId="LiveId" clId="{2AF2AD41-3F2D-4741-83BC-1DF67E3F8F0C}"/>
    <pc:docChg chg="undo redo custSel addSld delSld modSld sldOrd addSection delSection modSection">
      <pc:chgData name="Matthew Lio Chin Siu" userId="316b91159288f346" providerId="LiveId" clId="{2AF2AD41-3F2D-4741-83BC-1DF67E3F8F0C}" dt="2021-12-12T19:38:29.157" v="6722" actId="1076"/>
      <pc:docMkLst>
        <pc:docMk/>
      </pc:docMkLst>
      <pc:sldChg chg="modSp mod">
        <pc:chgData name="Matthew Lio Chin Siu" userId="316b91159288f346" providerId="LiveId" clId="{2AF2AD41-3F2D-4741-83BC-1DF67E3F8F0C}" dt="2021-12-12T19:32:14.336" v="6691" actId="1035"/>
        <pc:sldMkLst>
          <pc:docMk/>
          <pc:sldMk cId="1583120128" sldId="280"/>
        </pc:sldMkLst>
        <pc:spChg chg="mod">
          <ac:chgData name="Matthew Lio Chin Siu" userId="316b91159288f346" providerId="LiveId" clId="{2AF2AD41-3F2D-4741-83BC-1DF67E3F8F0C}" dt="2021-12-12T19:32:06.348" v="6679" actId="1035"/>
          <ac:spMkLst>
            <pc:docMk/>
            <pc:sldMk cId="1583120128" sldId="280"/>
            <ac:spMk id="2" creationId="{0D1F047C-C727-42A7-85C5-68C5AA1B1A93}"/>
          </ac:spMkLst>
        </pc:spChg>
        <pc:spChg chg="mod">
          <ac:chgData name="Matthew Lio Chin Siu" userId="316b91159288f346" providerId="LiveId" clId="{2AF2AD41-3F2D-4741-83BC-1DF67E3F8F0C}" dt="2021-12-12T19:32:14.336" v="6691" actId="1035"/>
          <ac:spMkLst>
            <pc:docMk/>
            <pc:sldMk cId="1583120128" sldId="280"/>
            <ac:spMk id="3" creationId="{DB93FB3F-A8D4-46D3-A1C6-C79C64563729}"/>
          </ac:spMkLst>
        </pc:spChg>
      </pc:sldChg>
      <pc:sldChg chg="del">
        <pc:chgData name="Matthew Lio Chin Siu" userId="316b91159288f346" providerId="LiveId" clId="{2AF2AD41-3F2D-4741-83BC-1DF67E3F8F0C}" dt="2021-12-12T19:26:06.404" v="6650" actId="47"/>
        <pc:sldMkLst>
          <pc:docMk/>
          <pc:sldMk cId="3265077456" sldId="281"/>
        </pc:sldMkLst>
      </pc:sldChg>
      <pc:sldChg chg="addSp delSp modSp mod modClrScheme chgLayout">
        <pc:chgData name="Matthew Lio Chin Siu" userId="316b91159288f346" providerId="LiveId" clId="{2AF2AD41-3F2D-4741-83BC-1DF67E3F8F0C}" dt="2021-12-12T19:27:05.406" v="6665" actId="1076"/>
        <pc:sldMkLst>
          <pc:docMk/>
          <pc:sldMk cId="442630653" sldId="282"/>
        </pc:sldMkLst>
        <pc:spChg chg="del">
          <ac:chgData name="Matthew Lio Chin Siu" userId="316b91159288f346" providerId="LiveId" clId="{2AF2AD41-3F2D-4741-83BC-1DF67E3F8F0C}" dt="2021-12-12T19:26:17.487" v="6651" actId="700"/>
          <ac:spMkLst>
            <pc:docMk/>
            <pc:sldMk cId="442630653" sldId="282"/>
            <ac:spMk id="2" creationId="{97E8759A-1F07-457B-98DB-405BA0BB09F5}"/>
          </ac:spMkLst>
        </pc:spChg>
        <pc:spChg chg="del">
          <ac:chgData name="Matthew Lio Chin Siu" userId="316b91159288f346" providerId="LiveId" clId="{2AF2AD41-3F2D-4741-83BC-1DF67E3F8F0C}" dt="2021-12-12T19:26:17.487" v="6651" actId="700"/>
          <ac:spMkLst>
            <pc:docMk/>
            <pc:sldMk cId="442630653" sldId="282"/>
            <ac:spMk id="3" creationId="{16949E03-ABAD-434B-9B5B-6F7D6EC8567D}"/>
          </ac:spMkLst>
        </pc:spChg>
        <pc:spChg chg="add mod">
          <ac:chgData name="Matthew Lio Chin Siu" userId="316b91159288f346" providerId="LiveId" clId="{2AF2AD41-3F2D-4741-83BC-1DF67E3F8F0C}" dt="2021-12-12T19:27:05.406" v="6665" actId="1076"/>
          <ac:spMkLst>
            <pc:docMk/>
            <pc:sldMk cId="442630653" sldId="282"/>
            <ac:spMk id="4" creationId="{345EE710-7A46-4BF5-9A73-6D9A9692BB60}"/>
          </ac:spMkLst>
        </pc:spChg>
      </pc:sldChg>
      <pc:sldChg chg="addSp modSp mod">
        <pc:chgData name="Matthew Lio Chin Siu" userId="316b91159288f346" providerId="LiveId" clId="{2AF2AD41-3F2D-4741-83BC-1DF67E3F8F0C}" dt="2021-12-12T19:19:37.783" v="6240" actId="1076"/>
        <pc:sldMkLst>
          <pc:docMk/>
          <pc:sldMk cId="969844213" sldId="283"/>
        </pc:sldMkLst>
        <pc:spChg chg="mod">
          <ac:chgData name="Matthew Lio Chin Siu" userId="316b91159288f346" providerId="LiveId" clId="{2AF2AD41-3F2D-4741-83BC-1DF67E3F8F0C}" dt="2021-12-12T19:06:12.748" v="5625" actId="27636"/>
          <ac:spMkLst>
            <pc:docMk/>
            <pc:sldMk cId="969844213" sldId="283"/>
            <ac:spMk id="3" creationId="{1D198A91-AA7B-482F-AF8B-ECC5E6F3AA26}"/>
          </ac:spMkLst>
        </pc:spChg>
        <pc:picChg chg="add mod">
          <ac:chgData name="Matthew Lio Chin Siu" userId="316b91159288f346" providerId="LiveId" clId="{2AF2AD41-3F2D-4741-83BC-1DF67E3F8F0C}" dt="2021-12-12T19:19:37.783" v="6240" actId="1076"/>
          <ac:picMkLst>
            <pc:docMk/>
            <pc:sldMk cId="969844213" sldId="283"/>
            <ac:picMk id="4" creationId="{32EE254E-83BC-4627-8905-20D3911FCD31}"/>
          </ac:picMkLst>
        </pc:picChg>
      </pc:sldChg>
      <pc:sldChg chg="addSp delSp modSp mod">
        <pc:chgData name="Matthew Lio Chin Siu" userId="316b91159288f346" providerId="LiveId" clId="{2AF2AD41-3F2D-4741-83BC-1DF67E3F8F0C}" dt="2021-12-12T16:03:42.748" v="1009" actId="1038"/>
        <pc:sldMkLst>
          <pc:docMk/>
          <pc:sldMk cId="1399334902" sldId="284"/>
        </pc:sldMkLst>
        <pc:spChg chg="mod">
          <ac:chgData name="Matthew Lio Chin Siu" userId="316b91159288f346" providerId="LiveId" clId="{2AF2AD41-3F2D-4741-83BC-1DF67E3F8F0C}" dt="2021-12-12T15:56:51.193" v="847" actId="20577"/>
          <ac:spMkLst>
            <pc:docMk/>
            <pc:sldMk cId="1399334902" sldId="284"/>
            <ac:spMk id="2" creationId="{C3002485-7C0A-4808-8166-94BE5BD4C7ED}"/>
          </ac:spMkLst>
        </pc:spChg>
        <pc:spChg chg="del mod">
          <ac:chgData name="Matthew Lio Chin Siu" userId="316b91159288f346" providerId="LiveId" clId="{2AF2AD41-3F2D-4741-83BC-1DF67E3F8F0C}" dt="2021-12-12T15:30:59.416" v="121" actId="478"/>
          <ac:spMkLst>
            <pc:docMk/>
            <pc:sldMk cId="1399334902" sldId="284"/>
            <ac:spMk id="3" creationId="{A110F488-2DA1-4783-9616-4F8ADD03D8DB}"/>
          </ac:spMkLst>
        </pc:spChg>
        <pc:spChg chg="add mod">
          <ac:chgData name="Matthew Lio Chin Siu" userId="316b91159288f346" providerId="LiveId" clId="{2AF2AD41-3F2D-4741-83BC-1DF67E3F8F0C}" dt="2021-12-12T15:47:47.436" v="482" actId="1076"/>
          <ac:spMkLst>
            <pc:docMk/>
            <pc:sldMk cId="1399334902" sldId="284"/>
            <ac:spMk id="4" creationId="{0E0B9E90-4E03-4D23-8D1F-48EF307453C0}"/>
          </ac:spMkLst>
        </pc:spChg>
        <pc:spChg chg="add mod">
          <ac:chgData name="Matthew Lio Chin Siu" userId="316b91159288f346" providerId="LiveId" clId="{2AF2AD41-3F2D-4741-83BC-1DF67E3F8F0C}" dt="2021-12-12T15:50:00.407" v="574" actId="13822"/>
          <ac:spMkLst>
            <pc:docMk/>
            <pc:sldMk cId="1399334902" sldId="284"/>
            <ac:spMk id="5" creationId="{72155E9A-DE63-4113-916A-CB402D565FAA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6" creationId="{CC18A69D-9435-44D0-9FA6-B24A7886197A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7" creationId="{005EDC3F-D22E-4349-835B-D30B78FEA17E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8" creationId="{46EBE256-78C8-486E-9028-8A6F183DAB3F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9" creationId="{6A78A896-95A3-460E-BBB5-82A897836F79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10" creationId="{296A2C93-3969-4BB6-B300-4F535406F47D}"/>
          </ac:spMkLst>
        </pc:spChg>
        <pc:spChg chg="add mod">
          <ac:chgData name="Matthew Lio Chin Siu" userId="316b91159288f346" providerId="LiveId" clId="{2AF2AD41-3F2D-4741-83BC-1DF67E3F8F0C}" dt="2021-12-12T16:03:42.748" v="1009" actId="1038"/>
          <ac:spMkLst>
            <pc:docMk/>
            <pc:sldMk cId="1399334902" sldId="284"/>
            <ac:spMk id="11" creationId="{26EB8F52-1AC7-447F-B142-08011A53F910}"/>
          </ac:spMkLst>
        </pc:spChg>
      </pc:sldChg>
      <pc:sldChg chg="addSp modSp new del mod">
        <pc:chgData name="Matthew Lio Chin Siu" userId="316b91159288f346" providerId="LiveId" clId="{2AF2AD41-3F2D-4741-83BC-1DF67E3F8F0C}" dt="2021-12-12T19:20:16.754" v="6241" actId="47"/>
        <pc:sldMkLst>
          <pc:docMk/>
          <pc:sldMk cId="320475934" sldId="285"/>
        </pc:sldMkLst>
        <pc:spChg chg="mod">
          <ac:chgData name="Matthew Lio Chin Siu" userId="316b91159288f346" providerId="LiveId" clId="{2AF2AD41-3F2D-4741-83BC-1DF67E3F8F0C}" dt="2021-12-12T16:04:46.744" v="1024" actId="6549"/>
          <ac:spMkLst>
            <pc:docMk/>
            <pc:sldMk cId="320475934" sldId="285"/>
            <ac:spMk id="2" creationId="{FDE2D918-821A-4A0E-B3D8-7F535292394C}"/>
          </ac:spMkLst>
        </pc:spChg>
        <pc:spChg chg="mod">
          <ac:chgData name="Matthew Lio Chin Siu" userId="316b91159288f346" providerId="LiveId" clId="{2AF2AD41-3F2D-4741-83BC-1DF67E3F8F0C}" dt="2021-12-12T16:09:09.935" v="1068" actId="14100"/>
          <ac:spMkLst>
            <pc:docMk/>
            <pc:sldMk cId="320475934" sldId="285"/>
            <ac:spMk id="3" creationId="{F5528075-5943-4514-A694-4FD463A5AC72}"/>
          </ac:spMkLst>
        </pc:spChg>
        <pc:spChg chg="add mod">
          <ac:chgData name="Matthew Lio Chin Siu" userId="316b91159288f346" providerId="LiveId" clId="{2AF2AD41-3F2D-4741-83BC-1DF67E3F8F0C}" dt="2021-12-12T15:52:18.432" v="647"/>
          <ac:spMkLst>
            <pc:docMk/>
            <pc:sldMk cId="320475934" sldId="285"/>
            <ac:spMk id="4" creationId="{B39C6065-FCC7-48B9-98C1-06ACF10BA2F0}"/>
          </ac:spMkLst>
        </pc:spChg>
        <pc:picChg chg="add mod">
          <ac:chgData name="Matthew Lio Chin Siu" userId="316b91159288f346" providerId="LiveId" clId="{2AF2AD41-3F2D-4741-83BC-1DF67E3F8F0C}" dt="2021-12-12T16:09:13.916" v="1069" actId="14100"/>
          <ac:picMkLst>
            <pc:docMk/>
            <pc:sldMk cId="320475934" sldId="285"/>
            <ac:picMk id="2050" creationId="{DC9C24A1-49AF-4A2F-BE2B-95F1CCD28E44}"/>
          </ac:picMkLst>
        </pc:picChg>
        <pc:picChg chg="add mod">
          <ac:chgData name="Matthew Lio Chin Siu" userId="316b91159288f346" providerId="LiveId" clId="{2AF2AD41-3F2D-4741-83BC-1DF67E3F8F0C}" dt="2021-12-12T16:10:42.784" v="1072" actId="1076"/>
          <ac:picMkLst>
            <pc:docMk/>
            <pc:sldMk cId="320475934" sldId="285"/>
            <ac:picMk id="2052" creationId="{054C2BAA-57D6-4672-A7F5-748F6640114E}"/>
          </ac:picMkLst>
        </pc:picChg>
      </pc:sldChg>
      <pc:sldChg chg="addSp delSp modSp add mod">
        <pc:chgData name="Matthew Lio Chin Siu" userId="316b91159288f346" providerId="LiveId" clId="{2AF2AD41-3F2D-4741-83BC-1DF67E3F8F0C}" dt="2021-12-12T16:03:30.195" v="952" actId="1038"/>
        <pc:sldMkLst>
          <pc:docMk/>
          <pc:sldMk cId="4210195861" sldId="286"/>
        </pc:sldMkLst>
        <pc:spChg chg="mod">
          <ac:chgData name="Matthew Lio Chin Siu" userId="316b91159288f346" providerId="LiveId" clId="{2AF2AD41-3F2D-4741-83BC-1DF67E3F8F0C}" dt="2021-12-12T15:56:56.956" v="848"/>
          <ac:spMkLst>
            <pc:docMk/>
            <pc:sldMk cId="4210195861" sldId="286"/>
            <ac:spMk id="2" creationId="{FDE2D918-821A-4A0E-B3D8-7F535292394C}"/>
          </ac:spMkLst>
        </pc:spChg>
        <pc:spChg chg="del mod">
          <ac:chgData name="Matthew Lio Chin Siu" userId="316b91159288f346" providerId="LiveId" clId="{2AF2AD41-3F2D-4741-83BC-1DF67E3F8F0C}" dt="2021-12-12T16:02:23.105" v="916" actId="478"/>
          <ac:spMkLst>
            <pc:docMk/>
            <pc:sldMk cId="4210195861" sldId="286"/>
            <ac:spMk id="3" creationId="{F5528075-5943-4514-A694-4FD463A5AC72}"/>
          </ac:spMkLst>
        </pc:spChg>
        <pc:spChg chg="add mod">
          <ac:chgData name="Matthew Lio Chin Siu" userId="316b91159288f346" providerId="LiveId" clId="{2AF2AD41-3F2D-4741-83BC-1DF67E3F8F0C}" dt="2021-12-12T16:03:30.195" v="952" actId="1038"/>
          <ac:spMkLst>
            <pc:docMk/>
            <pc:sldMk cId="4210195861" sldId="286"/>
            <ac:spMk id="5" creationId="{F9A53DF9-3F9D-4C4C-BDF7-B53FC8B1E171}"/>
          </ac:spMkLst>
        </pc:spChg>
        <pc:spChg chg="add mod">
          <ac:chgData name="Matthew Lio Chin Siu" userId="316b91159288f346" providerId="LiveId" clId="{2AF2AD41-3F2D-4741-83BC-1DF67E3F8F0C}" dt="2021-12-12T16:03:30.195" v="952" actId="1038"/>
          <ac:spMkLst>
            <pc:docMk/>
            <pc:sldMk cId="4210195861" sldId="286"/>
            <ac:spMk id="6" creationId="{97B8C12E-48DF-44CF-AD3F-C9535289833F}"/>
          </ac:spMkLst>
        </pc:spChg>
        <pc:spChg chg="add del mod">
          <ac:chgData name="Matthew Lio Chin Siu" userId="316b91159288f346" providerId="LiveId" clId="{2AF2AD41-3F2D-4741-83BC-1DF67E3F8F0C}" dt="2021-12-12T16:02:26.038" v="917" actId="478"/>
          <ac:spMkLst>
            <pc:docMk/>
            <pc:sldMk cId="4210195861" sldId="286"/>
            <ac:spMk id="8" creationId="{15477B3A-6C8D-4049-BD8B-0071280B61BA}"/>
          </ac:spMkLst>
        </pc:spChg>
        <pc:spChg chg="add mod">
          <ac:chgData name="Matthew Lio Chin Siu" userId="316b91159288f346" providerId="LiveId" clId="{2AF2AD41-3F2D-4741-83BC-1DF67E3F8F0C}" dt="2021-12-12T16:03:25.844" v="935" actId="571"/>
          <ac:spMkLst>
            <pc:docMk/>
            <pc:sldMk cId="4210195861" sldId="286"/>
            <ac:spMk id="11" creationId="{9CCB1D8D-8A15-40E5-ADE6-27F6B8CE6CBC}"/>
          </ac:spMkLst>
        </pc:spChg>
        <pc:picChg chg="add mod">
          <ac:chgData name="Matthew Lio Chin Siu" userId="316b91159288f346" providerId="LiveId" clId="{2AF2AD41-3F2D-4741-83BC-1DF67E3F8F0C}" dt="2021-12-12T16:03:30.195" v="952" actId="1038"/>
          <ac:picMkLst>
            <pc:docMk/>
            <pc:sldMk cId="4210195861" sldId="286"/>
            <ac:picMk id="1026" creationId="{034E1EC9-5D9C-4AFC-8C3B-746B151F96DD}"/>
          </ac:picMkLst>
        </pc:picChg>
        <pc:picChg chg="add mod">
          <ac:chgData name="Matthew Lio Chin Siu" userId="316b91159288f346" providerId="LiveId" clId="{2AF2AD41-3F2D-4741-83BC-1DF67E3F8F0C}" dt="2021-12-12T16:03:30.195" v="952" actId="1038"/>
          <ac:picMkLst>
            <pc:docMk/>
            <pc:sldMk cId="4210195861" sldId="286"/>
            <ac:picMk id="1028" creationId="{63A53B33-3572-4DC3-A323-67C7772BB71B}"/>
          </ac:picMkLst>
        </pc:picChg>
      </pc:sldChg>
      <pc:sldChg chg="addSp delSp modSp new mod">
        <pc:chgData name="Matthew Lio Chin Siu" userId="316b91159288f346" providerId="LiveId" clId="{2AF2AD41-3F2D-4741-83BC-1DF67E3F8F0C}" dt="2021-12-12T16:27:48.244" v="1648" actId="14100"/>
        <pc:sldMkLst>
          <pc:docMk/>
          <pc:sldMk cId="2254752374" sldId="287"/>
        </pc:sldMkLst>
        <pc:spChg chg="mod">
          <ac:chgData name="Matthew Lio Chin Siu" userId="316b91159288f346" providerId="LiveId" clId="{2AF2AD41-3F2D-4741-83BC-1DF67E3F8F0C}" dt="2021-12-12T16:10:59.719" v="1090" actId="20577"/>
          <ac:spMkLst>
            <pc:docMk/>
            <pc:sldMk cId="2254752374" sldId="287"/>
            <ac:spMk id="2" creationId="{19177D67-506D-462A-A8BF-E0093FDBF6F1}"/>
          </ac:spMkLst>
        </pc:spChg>
        <pc:spChg chg="mod">
          <ac:chgData name="Matthew Lio Chin Siu" userId="316b91159288f346" providerId="LiveId" clId="{2AF2AD41-3F2D-4741-83BC-1DF67E3F8F0C}" dt="2021-12-12T16:27:48.244" v="1648" actId="14100"/>
          <ac:spMkLst>
            <pc:docMk/>
            <pc:sldMk cId="2254752374" sldId="287"/>
            <ac:spMk id="3" creationId="{DBC23E0A-8EF6-4AA6-B13F-745B2C46C212}"/>
          </ac:spMkLst>
        </pc:spChg>
        <pc:spChg chg="add mod">
          <ac:chgData name="Matthew Lio Chin Siu" userId="316b91159288f346" providerId="LiveId" clId="{2AF2AD41-3F2D-4741-83BC-1DF67E3F8F0C}" dt="2021-12-12T16:19:08.958" v="1320" actId="1036"/>
          <ac:spMkLst>
            <pc:docMk/>
            <pc:sldMk cId="2254752374" sldId="287"/>
            <ac:spMk id="5" creationId="{0932FD23-E46D-41CB-B248-B9AFCCC57F97}"/>
          </ac:spMkLst>
        </pc:spChg>
        <pc:spChg chg="add mod">
          <ac:chgData name="Matthew Lio Chin Siu" userId="316b91159288f346" providerId="LiveId" clId="{2AF2AD41-3F2D-4741-83BC-1DF67E3F8F0C}" dt="2021-12-12T16:23:02.347" v="1436" actId="1038"/>
          <ac:spMkLst>
            <pc:docMk/>
            <pc:sldMk cId="2254752374" sldId="287"/>
            <ac:spMk id="8" creationId="{BB399450-C6B3-42B1-80F3-CBA3E54AAF46}"/>
          </ac:spMkLst>
        </pc:spChg>
        <pc:spChg chg="add mod">
          <ac:chgData name="Matthew Lio Chin Siu" userId="316b91159288f346" providerId="LiveId" clId="{2AF2AD41-3F2D-4741-83BC-1DF67E3F8F0C}" dt="2021-12-12T16:22:46.904" v="1402" actId="1076"/>
          <ac:spMkLst>
            <pc:docMk/>
            <pc:sldMk cId="2254752374" sldId="287"/>
            <ac:spMk id="9" creationId="{219DBCEB-52FA-4ED8-AFB1-5186FD8F30AF}"/>
          </ac:spMkLst>
        </pc:spChg>
        <pc:picChg chg="add del mod">
          <ac:chgData name="Matthew Lio Chin Siu" userId="316b91159288f346" providerId="LiveId" clId="{2AF2AD41-3F2D-4741-83BC-1DF67E3F8F0C}" dt="2021-12-12T16:26:28.244" v="1623" actId="478"/>
          <ac:picMkLst>
            <pc:docMk/>
            <pc:sldMk cId="2254752374" sldId="287"/>
            <ac:picMk id="4" creationId="{9916E087-6F1F-4D61-A880-CC33EB862618}"/>
          </ac:picMkLst>
        </pc:picChg>
        <pc:picChg chg="add mod">
          <ac:chgData name="Matthew Lio Chin Siu" userId="316b91159288f346" providerId="LiveId" clId="{2AF2AD41-3F2D-4741-83BC-1DF67E3F8F0C}" dt="2021-12-12T16:22:49.613" v="1403" actId="1076"/>
          <ac:picMkLst>
            <pc:docMk/>
            <pc:sldMk cId="2254752374" sldId="287"/>
            <ac:picMk id="3074" creationId="{AA2E6C55-25B2-44D6-93D8-4716C3AC0E95}"/>
          </ac:picMkLst>
        </pc:picChg>
        <pc:picChg chg="add mod">
          <ac:chgData name="Matthew Lio Chin Siu" userId="316b91159288f346" providerId="LiveId" clId="{2AF2AD41-3F2D-4741-83BC-1DF67E3F8F0C}" dt="2021-12-12T16:23:02.347" v="1436" actId="1038"/>
          <ac:picMkLst>
            <pc:docMk/>
            <pc:sldMk cId="2254752374" sldId="287"/>
            <ac:picMk id="3076" creationId="{FA3B2BC8-6263-4658-BFF6-B18BBAC7C2FF}"/>
          </ac:picMkLst>
        </pc:picChg>
      </pc:sldChg>
      <pc:sldChg chg="addSp delSp modSp new mod ord">
        <pc:chgData name="Matthew Lio Chin Siu" userId="316b91159288f346" providerId="LiveId" clId="{2AF2AD41-3F2D-4741-83BC-1DF67E3F8F0C}" dt="2021-12-12T17:41:23.554" v="3044"/>
        <pc:sldMkLst>
          <pc:docMk/>
          <pc:sldMk cId="354418138" sldId="288"/>
        </pc:sldMkLst>
        <pc:spChg chg="del mod">
          <ac:chgData name="Matthew Lio Chin Siu" userId="316b91159288f346" providerId="LiveId" clId="{2AF2AD41-3F2D-4741-83BC-1DF67E3F8F0C}" dt="2021-12-12T17:26:20.417" v="2784" actId="478"/>
          <ac:spMkLst>
            <pc:docMk/>
            <pc:sldMk cId="354418138" sldId="288"/>
            <ac:spMk id="2" creationId="{30A02548-E3A7-4390-BF9A-4E176E427C50}"/>
          </ac:spMkLst>
        </pc:spChg>
        <pc:spChg chg="del">
          <ac:chgData name="Matthew Lio Chin Siu" userId="316b91159288f346" providerId="LiveId" clId="{2AF2AD41-3F2D-4741-83BC-1DF67E3F8F0C}" dt="2021-12-12T16:39:19.490" v="1686" actId="3680"/>
          <ac:spMkLst>
            <pc:docMk/>
            <pc:sldMk cId="354418138" sldId="288"/>
            <ac:spMk id="3" creationId="{A8AC8229-AF63-4008-9A5E-608292F03C9C}"/>
          </ac:spMkLst>
        </pc:spChg>
        <pc:spChg chg="add mod">
          <ac:chgData name="Matthew Lio Chin Siu" userId="316b91159288f346" providerId="LiveId" clId="{2AF2AD41-3F2D-4741-83BC-1DF67E3F8F0C}" dt="2021-12-12T17:26:03.782" v="2783" actId="1038"/>
          <ac:spMkLst>
            <pc:docMk/>
            <pc:sldMk cId="354418138" sldId="288"/>
            <ac:spMk id="5" creationId="{812A8A0C-D9D8-4E48-B687-B2B6373F4DEC}"/>
          </ac:spMkLst>
        </pc:spChg>
        <pc:spChg chg="add mod">
          <ac:chgData name="Matthew Lio Chin Siu" userId="316b91159288f346" providerId="LiveId" clId="{2AF2AD41-3F2D-4741-83BC-1DF67E3F8F0C}" dt="2021-12-12T17:26:33.551" v="2814" actId="20577"/>
          <ac:spMkLst>
            <pc:docMk/>
            <pc:sldMk cId="354418138" sldId="288"/>
            <ac:spMk id="11" creationId="{86C37559-5099-46A8-BFF4-8D6AE0B227F2}"/>
          </ac:spMkLst>
        </pc:spChg>
        <pc:spChg chg="add del mod">
          <ac:chgData name="Matthew Lio Chin Siu" userId="316b91159288f346" providerId="LiveId" clId="{2AF2AD41-3F2D-4741-83BC-1DF67E3F8F0C}" dt="2021-12-12T17:26:25.104" v="2786"/>
          <ac:spMkLst>
            <pc:docMk/>
            <pc:sldMk cId="354418138" sldId="288"/>
            <ac:spMk id="12" creationId="{64869518-544C-47F9-8D92-636D989DD4D2}"/>
          </ac:spMkLst>
        </pc:spChg>
        <pc:graphicFrameChg chg="add mod ord modGraphic">
          <ac:chgData name="Matthew Lio Chin Siu" userId="316b91159288f346" providerId="LiveId" clId="{2AF2AD41-3F2D-4741-83BC-1DF67E3F8F0C}" dt="2021-12-12T17:25:57.338" v="2771" actId="1038"/>
          <ac:graphicFrameMkLst>
            <pc:docMk/>
            <pc:sldMk cId="354418138" sldId="288"/>
            <ac:graphicFrameMk id="4" creationId="{ADDA136C-9418-4A68-A92D-05D06FBD2C00}"/>
          </ac:graphicFrameMkLst>
        </pc:graphicFrameChg>
        <pc:picChg chg="add del mod">
          <ac:chgData name="Matthew Lio Chin Siu" userId="316b91159288f346" providerId="LiveId" clId="{2AF2AD41-3F2D-4741-83BC-1DF67E3F8F0C}" dt="2021-12-12T17:23:44.410" v="2706" actId="478"/>
          <ac:picMkLst>
            <pc:docMk/>
            <pc:sldMk cId="354418138" sldId="288"/>
            <ac:picMk id="7" creationId="{822EFE27-66D4-4923-8DDC-89618295C243}"/>
          </ac:picMkLst>
        </pc:picChg>
        <pc:picChg chg="add mod">
          <ac:chgData name="Matthew Lio Chin Siu" userId="316b91159288f346" providerId="LiveId" clId="{2AF2AD41-3F2D-4741-83BC-1DF67E3F8F0C}" dt="2021-12-12T17:27:32.474" v="2819" actId="1038"/>
          <ac:picMkLst>
            <pc:docMk/>
            <pc:sldMk cId="354418138" sldId="288"/>
            <ac:picMk id="8" creationId="{8FD21898-E5AE-46BC-9382-1FF17532D14C}"/>
          </ac:picMkLst>
        </pc:picChg>
        <pc:picChg chg="add mod">
          <ac:chgData name="Matthew Lio Chin Siu" userId="316b91159288f346" providerId="LiveId" clId="{2AF2AD41-3F2D-4741-83BC-1DF67E3F8F0C}" dt="2021-12-12T17:27:32.474" v="2819" actId="1038"/>
          <ac:picMkLst>
            <pc:docMk/>
            <pc:sldMk cId="354418138" sldId="288"/>
            <ac:picMk id="9" creationId="{00540144-997E-4B14-B623-BA1BCD1E2810}"/>
          </ac:picMkLst>
        </pc:picChg>
      </pc:sldChg>
      <pc:sldChg chg="addSp modSp new mod ord setBg">
        <pc:chgData name="Matthew Lio Chin Siu" userId="316b91159288f346" providerId="LiveId" clId="{2AF2AD41-3F2D-4741-83BC-1DF67E3F8F0C}" dt="2021-12-12T19:38:29.157" v="6722" actId="1076"/>
        <pc:sldMkLst>
          <pc:docMk/>
          <pc:sldMk cId="661575668" sldId="289"/>
        </pc:sldMkLst>
        <pc:spChg chg="mod">
          <ac:chgData name="Matthew Lio Chin Siu" userId="316b91159288f346" providerId="LiveId" clId="{2AF2AD41-3F2D-4741-83BC-1DF67E3F8F0C}" dt="2021-12-12T19:09:54.917" v="5819" actId="1036"/>
          <ac:spMkLst>
            <pc:docMk/>
            <pc:sldMk cId="661575668" sldId="289"/>
            <ac:spMk id="2" creationId="{1A591A56-B74D-477D-92E3-3B00D187A94E}"/>
          </ac:spMkLst>
        </pc:spChg>
        <pc:spChg chg="mod">
          <ac:chgData name="Matthew Lio Chin Siu" userId="316b91159288f346" providerId="LiveId" clId="{2AF2AD41-3F2D-4741-83BC-1DF67E3F8F0C}" dt="2021-12-12T19:05:10.303" v="5622" actId="26606"/>
          <ac:spMkLst>
            <pc:docMk/>
            <pc:sldMk cId="661575668" sldId="289"/>
            <ac:spMk id="3" creationId="{C4FE8FC4-680C-4FFF-8D22-147E8E2351C0}"/>
          </ac:spMkLst>
        </pc:spChg>
        <pc:spChg chg="add">
          <ac:chgData name="Matthew Lio Chin Siu" userId="316b91159288f346" providerId="LiveId" clId="{2AF2AD41-3F2D-4741-83BC-1DF67E3F8F0C}" dt="2021-12-12T19:05:10.303" v="5622" actId="26606"/>
          <ac:spMkLst>
            <pc:docMk/>
            <pc:sldMk cId="661575668" sldId="289"/>
            <ac:spMk id="10" creationId="{95CB840F-8E41-4CA5-B79B-25CC80AD234A}"/>
          </ac:spMkLst>
        </pc:spChg>
        <pc:spChg chg="add">
          <ac:chgData name="Matthew Lio Chin Siu" userId="316b91159288f346" providerId="LiveId" clId="{2AF2AD41-3F2D-4741-83BC-1DF67E3F8F0C}" dt="2021-12-12T19:05:10.303" v="5622" actId="26606"/>
          <ac:spMkLst>
            <pc:docMk/>
            <pc:sldMk cId="661575668" sldId="289"/>
            <ac:spMk id="12" creationId="{BEF75C5D-2BA1-43DF-A7EA-02C7DEC122DF}"/>
          </ac:spMkLst>
        </pc:spChg>
        <pc:picChg chg="add mod">
          <ac:chgData name="Matthew Lio Chin Siu" userId="316b91159288f346" providerId="LiveId" clId="{2AF2AD41-3F2D-4741-83BC-1DF67E3F8F0C}" dt="2021-12-12T19:38:29.157" v="6722" actId="1076"/>
          <ac:picMkLst>
            <pc:docMk/>
            <pc:sldMk cId="661575668" sldId="289"/>
            <ac:picMk id="5" creationId="{AD3EF052-9ADF-4063-AC77-ECE99863A4D9}"/>
          </ac:picMkLst>
        </pc:picChg>
      </pc:sldChg>
      <pc:sldChg chg="modSp new del mod">
        <pc:chgData name="Matthew Lio Chin Siu" userId="316b91159288f346" providerId="LiveId" clId="{2AF2AD41-3F2D-4741-83BC-1DF67E3F8F0C}" dt="2021-12-12T19:19:05.950" v="6237" actId="47"/>
        <pc:sldMkLst>
          <pc:docMk/>
          <pc:sldMk cId="1355240556" sldId="290"/>
        </pc:sldMkLst>
        <pc:spChg chg="mod">
          <ac:chgData name="Matthew Lio Chin Siu" userId="316b91159288f346" providerId="LiveId" clId="{2AF2AD41-3F2D-4741-83BC-1DF67E3F8F0C}" dt="2021-12-12T16:54:33.207" v="2475" actId="20577"/>
          <ac:spMkLst>
            <pc:docMk/>
            <pc:sldMk cId="1355240556" sldId="290"/>
            <ac:spMk id="2" creationId="{26DB7A00-21DF-448A-98D3-A00F8DC89146}"/>
          </ac:spMkLst>
        </pc:spChg>
      </pc:sldChg>
      <pc:sldChg chg="addSp delSp modSp new del mod">
        <pc:chgData name="Matthew Lio Chin Siu" userId="316b91159288f346" providerId="LiveId" clId="{2AF2AD41-3F2D-4741-83BC-1DF67E3F8F0C}" dt="2021-12-12T17:27:42.217" v="2820" actId="47"/>
        <pc:sldMkLst>
          <pc:docMk/>
          <pc:sldMk cId="1737455157" sldId="291"/>
        </pc:sldMkLst>
        <pc:spChg chg="mod">
          <ac:chgData name="Matthew Lio Chin Siu" userId="316b91159288f346" providerId="LiveId" clId="{2AF2AD41-3F2D-4741-83BC-1DF67E3F8F0C}" dt="2021-12-12T17:22:22.617" v="2673" actId="1076"/>
          <ac:spMkLst>
            <pc:docMk/>
            <pc:sldMk cId="1737455157" sldId="291"/>
            <ac:spMk id="2" creationId="{377B3B01-5DA7-4554-9517-FAD6864C0DD9}"/>
          </ac:spMkLst>
        </pc:spChg>
        <pc:spChg chg="del">
          <ac:chgData name="Matthew Lio Chin Siu" userId="316b91159288f346" providerId="LiveId" clId="{2AF2AD41-3F2D-4741-83BC-1DF67E3F8F0C}" dt="2021-12-12T17:20:43.611" v="2640"/>
          <ac:spMkLst>
            <pc:docMk/>
            <pc:sldMk cId="1737455157" sldId="291"/>
            <ac:spMk id="3" creationId="{A1E7FA02-6E4C-4B5B-879E-F4D2A18780A7}"/>
          </ac:spMkLst>
        </pc:spChg>
        <pc:picChg chg="add mod">
          <ac:chgData name="Matthew Lio Chin Siu" userId="316b91159288f346" providerId="LiveId" clId="{2AF2AD41-3F2D-4741-83BC-1DF67E3F8F0C}" dt="2021-12-12T17:23:17.597" v="2701" actId="1076"/>
          <ac:picMkLst>
            <pc:docMk/>
            <pc:sldMk cId="1737455157" sldId="291"/>
            <ac:picMk id="4" creationId="{F1AAACE2-5629-4116-8C5E-B324EE7C21C9}"/>
          </ac:picMkLst>
        </pc:picChg>
        <pc:picChg chg="add mod">
          <ac:chgData name="Matthew Lio Chin Siu" userId="316b91159288f346" providerId="LiveId" clId="{2AF2AD41-3F2D-4741-83BC-1DF67E3F8F0C}" dt="2021-12-12T17:22:58.240" v="2697" actId="1076"/>
          <ac:picMkLst>
            <pc:docMk/>
            <pc:sldMk cId="1737455157" sldId="291"/>
            <ac:picMk id="6" creationId="{FAEA24CF-2CF3-48A7-B9C8-C04289B62CF6}"/>
          </ac:picMkLst>
        </pc:picChg>
      </pc:sldChg>
      <pc:sldChg chg="addSp delSp modSp new del mod">
        <pc:chgData name="Matthew Lio Chin Siu" userId="316b91159288f346" providerId="LiveId" clId="{2AF2AD41-3F2D-4741-83BC-1DF67E3F8F0C}" dt="2021-12-12T17:44:13.931" v="3060" actId="47"/>
        <pc:sldMkLst>
          <pc:docMk/>
          <pc:sldMk cId="3745720921" sldId="291"/>
        </pc:sldMkLst>
        <pc:spChg chg="mod">
          <ac:chgData name="Matthew Lio Chin Siu" userId="316b91159288f346" providerId="LiveId" clId="{2AF2AD41-3F2D-4741-83BC-1DF67E3F8F0C}" dt="2021-12-12T17:40:20.997" v="2999" actId="20577"/>
          <ac:spMkLst>
            <pc:docMk/>
            <pc:sldMk cId="3745720921" sldId="291"/>
            <ac:spMk id="2" creationId="{A8E4D4CE-8E06-4EDB-89C5-DC54C11F77DB}"/>
          </ac:spMkLst>
        </pc:spChg>
        <pc:spChg chg="del">
          <ac:chgData name="Matthew Lio Chin Siu" userId="316b91159288f346" providerId="LiveId" clId="{2AF2AD41-3F2D-4741-83BC-1DF67E3F8F0C}" dt="2021-12-12T17:41:57.679" v="3045"/>
          <ac:spMkLst>
            <pc:docMk/>
            <pc:sldMk cId="3745720921" sldId="291"/>
            <ac:spMk id="3" creationId="{F088FB63-C076-4237-A1BF-957D168B7600}"/>
          </ac:spMkLst>
        </pc:spChg>
        <pc:picChg chg="add mod">
          <ac:chgData name="Matthew Lio Chin Siu" userId="316b91159288f346" providerId="LiveId" clId="{2AF2AD41-3F2D-4741-83BC-1DF67E3F8F0C}" dt="2021-12-12T17:43:39.153" v="3052" actId="1076"/>
          <ac:picMkLst>
            <pc:docMk/>
            <pc:sldMk cId="3745720921" sldId="291"/>
            <ac:picMk id="5" creationId="{4E6BA1F1-FB41-4BDF-AE7E-318AD74A9F86}"/>
          </ac:picMkLst>
        </pc:picChg>
      </pc:sldChg>
      <pc:sldChg chg="addSp delSp modSp new mod setBg modClrScheme chgLayout">
        <pc:chgData name="Matthew Lio Chin Siu" userId="316b91159288f346" providerId="LiveId" clId="{2AF2AD41-3F2D-4741-83BC-1DF67E3F8F0C}" dt="2021-12-12T19:08:54.589" v="5772" actId="14100"/>
        <pc:sldMkLst>
          <pc:docMk/>
          <pc:sldMk cId="3610470648" sldId="292"/>
        </pc:sldMkLst>
        <pc:spChg chg="del mod ord">
          <ac:chgData name="Matthew Lio Chin Siu" userId="316b91159288f346" providerId="LiveId" clId="{2AF2AD41-3F2D-4741-83BC-1DF67E3F8F0C}" dt="2021-12-12T17:36:10.938" v="2883" actId="700"/>
          <ac:spMkLst>
            <pc:docMk/>
            <pc:sldMk cId="3610470648" sldId="292"/>
            <ac:spMk id="2" creationId="{E32E1A3D-8660-4430-8A7A-31E6A862021B}"/>
          </ac:spMkLst>
        </pc:spChg>
        <pc:spChg chg="del mod ord">
          <ac:chgData name="Matthew Lio Chin Siu" userId="316b91159288f346" providerId="LiveId" clId="{2AF2AD41-3F2D-4741-83BC-1DF67E3F8F0C}" dt="2021-12-12T17:36:10.938" v="2883" actId="700"/>
          <ac:spMkLst>
            <pc:docMk/>
            <pc:sldMk cId="3610470648" sldId="292"/>
            <ac:spMk id="3" creationId="{E37F72DA-C0EE-4957-AB28-FA0929AE45A9}"/>
          </ac:spMkLst>
        </pc:spChg>
        <pc:spChg chg="add mod ord">
          <ac:chgData name="Matthew Lio Chin Siu" userId="316b91159288f346" providerId="LiveId" clId="{2AF2AD41-3F2D-4741-83BC-1DF67E3F8F0C}" dt="2021-12-12T19:08:41.950" v="5768" actId="1035"/>
          <ac:spMkLst>
            <pc:docMk/>
            <pc:sldMk cId="3610470648" sldId="292"/>
            <ac:spMk id="4" creationId="{15EFCF44-3868-4351-8868-9995409FD4FD}"/>
          </ac:spMkLst>
        </pc:spChg>
        <pc:spChg chg="add mod ord">
          <ac:chgData name="Matthew Lio Chin Siu" userId="316b91159288f346" providerId="LiveId" clId="{2AF2AD41-3F2D-4741-83BC-1DF67E3F8F0C}" dt="2021-12-12T19:08:54.589" v="5772" actId="14100"/>
          <ac:spMkLst>
            <pc:docMk/>
            <pc:sldMk cId="3610470648" sldId="292"/>
            <ac:spMk id="5" creationId="{D89ED8CE-59C4-4F9C-B278-D49A4D9BA9DF}"/>
          </ac:spMkLst>
        </pc:spChg>
        <pc:spChg chg="add del">
          <ac:chgData name="Matthew Lio Chin Siu" userId="316b91159288f346" providerId="LiveId" clId="{2AF2AD41-3F2D-4741-83BC-1DF67E3F8F0C}" dt="2021-12-12T18:18:04.477" v="4428" actId="26606"/>
          <ac:spMkLst>
            <pc:docMk/>
            <pc:sldMk cId="3610470648" sldId="292"/>
            <ac:spMk id="11" creationId="{1E70A317-DCED-4E80-AA2D-467D8702E5CB}"/>
          </ac:spMkLst>
        </pc:spChg>
        <pc:spChg chg="add del">
          <ac:chgData name="Matthew Lio Chin Siu" userId="316b91159288f346" providerId="LiveId" clId="{2AF2AD41-3F2D-4741-83BC-1DF67E3F8F0C}" dt="2021-12-12T18:17:59.969" v="4421" actId="26606"/>
          <ac:spMkLst>
            <pc:docMk/>
            <pc:sldMk cId="3610470648" sldId="292"/>
            <ac:spMk id="16" creationId="{1E70A317-DCED-4E80-AA2D-467D8702E5CB}"/>
          </ac:spMkLst>
        </pc:spChg>
        <pc:spChg chg="add del">
          <ac:chgData name="Matthew Lio Chin Siu" userId="316b91159288f346" providerId="LiveId" clId="{2AF2AD41-3F2D-4741-83BC-1DF67E3F8F0C}" dt="2021-12-12T18:17:59.969" v="4421" actId="26606"/>
          <ac:spMkLst>
            <pc:docMk/>
            <pc:sldMk cId="3610470648" sldId="292"/>
            <ac:spMk id="18" creationId="{A6D87845-294F-40CB-BC48-46455460D292}"/>
          </ac:spMkLst>
        </pc:spChg>
        <pc:spChg chg="add del">
          <ac:chgData name="Matthew Lio Chin Siu" userId="316b91159288f346" providerId="LiveId" clId="{2AF2AD41-3F2D-4741-83BC-1DF67E3F8F0C}" dt="2021-12-12T18:18:01.136" v="4423" actId="26606"/>
          <ac:spMkLst>
            <pc:docMk/>
            <pc:sldMk cId="3610470648" sldId="292"/>
            <ac:spMk id="20" creationId="{1E70A317-DCED-4E80-AA2D-467D8702E5CB}"/>
          </ac:spMkLst>
        </pc:spChg>
        <pc:spChg chg="add del">
          <ac:chgData name="Matthew Lio Chin Siu" userId="316b91159288f346" providerId="LiveId" clId="{2AF2AD41-3F2D-4741-83BC-1DF67E3F8F0C}" dt="2021-12-12T18:18:02.706" v="4425" actId="26606"/>
          <ac:spMkLst>
            <pc:docMk/>
            <pc:sldMk cId="3610470648" sldId="292"/>
            <ac:spMk id="22" creationId="{1E70A317-DCED-4E80-AA2D-467D8702E5CB}"/>
          </ac:spMkLst>
        </pc:spChg>
        <pc:spChg chg="add del">
          <ac:chgData name="Matthew Lio Chin Siu" userId="316b91159288f346" providerId="LiveId" clId="{2AF2AD41-3F2D-4741-83BC-1DF67E3F8F0C}" dt="2021-12-12T18:18:02.706" v="4425" actId="26606"/>
          <ac:spMkLst>
            <pc:docMk/>
            <pc:sldMk cId="3610470648" sldId="292"/>
            <ac:spMk id="23" creationId="{A6D87845-294F-40CB-BC48-46455460D292}"/>
          </ac:spMkLst>
        </pc:spChg>
        <pc:spChg chg="add del">
          <ac:chgData name="Matthew Lio Chin Siu" userId="316b91159288f346" providerId="LiveId" clId="{2AF2AD41-3F2D-4741-83BC-1DF67E3F8F0C}" dt="2021-12-12T18:18:04.468" v="4427" actId="26606"/>
          <ac:spMkLst>
            <pc:docMk/>
            <pc:sldMk cId="3610470648" sldId="292"/>
            <ac:spMk id="25" creationId="{BD32A07D-C646-4CC0-BA93-76707E707231}"/>
          </ac:spMkLst>
        </pc:spChg>
        <pc:spChg chg="add">
          <ac:chgData name="Matthew Lio Chin Siu" userId="316b91159288f346" providerId="LiveId" clId="{2AF2AD41-3F2D-4741-83BC-1DF67E3F8F0C}" dt="2021-12-12T18:18:04.477" v="4428" actId="26606"/>
          <ac:spMkLst>
            <pc:docMk/>
            <pc:sldMk cId="3610470648" sldId="292"/>
            <ac:spMk id="27" creationId="{1E70A317-DCED-4E80-AA2D-467D8702E5CB}"/>
          </ac:spMkLst>
        </pc:spChg>
        <pc:spChg chg="add">
          <ac:chgData name="Matthew Lio Chin Siu" userId="316b91159288f346" providerId="LiveId" clId="{2AF2AD41-3F2D-4741-83BC-1DF67E3F8F0C}" dt="2021-12-12T18:18:04.477" v="4428" actId="26606"/>
          <ac:spMkLst>
            <pc:docMk/>
            <pc:sldMk cId="3610470648" sldId="292"/>
            <ac:spMk id="28" creationId="{A6D87845-294F-40CB-BC48-46455460D292}"/>
          </ac:spMkLst>
        </pc:spChg>
        <pc:picChg chg="add mod">
          <ac:chgData name="Matthew Lio Chin Siu" userId="316b91159288f346" providerId="LiveId" clId="{2AF2AD41-3F2D-4741-83BC-1DF67E3F8F0C}" dt="2021-12-12T18:18:04.477" v="4428" actId="26606"/>
          <ac:picMkLst>
            <pc:docMk/>
            <pc:sldMk cId="3610470648" sldId="292"/>
            <ac:picMk id="7" creationId="{81DA7F17-1373-4264-9DB7-98A4973B5E05}"/>
          </ac:picMkLst>
        </pc:picChg>
      </pc:sldChg>
      <pc:sldChg chg="addSp delSp modSp new mod setBg">
        <pc:chgData name="Matthew Lio Chin Siu" userId="316b91159288f346" providerId="LiveId" clId="{2AF2AD41-3F2D-4741-83BC-1DF67E3F8F0C}" dt="2021-12-12T18:24:53.173" v="4595" actId="20577"/>
        <pc:sldMkLst>
          <pc:docMk/>
          <pc:sldMk cId="394243781" sldId="293"/>
        </pc:sldMkLst>
        <pc:spChg chg="mod">
          <ac:chgData name="Matthew Lio Chin Siu" userId="316b91159288f346" providerId="LiveId" clId="{2AF2AD41-3F2D-4741-83BC-1DF67E3F8F0C}" dt="2021-12-12T18:24:53.173" v="4595" actId="20577"/>
          <ac:spMkLst>
            <pc:docMk/>
            <pc:sldMk cId="394243781" sldId="293"/>
            <ac:spMk id="2" creationId="{7367E3B0-F1D1-48C2-A456-03638E8BF70A}"/>
          </ac:spMkLst>
        </pc:spChg>
        <pc:spChg chg="mod">
          <ac:chgData name="Matthew Lio Chin Siu" userId="316b91159288f346" providerId="LiveId" clId="{2AF2AD41-3F2D-4741-83BC-1DF67E3F8F0C}" dt="2021-12-12T18:15:42.297" v="4391" actId="26606"/>
          <ac:spMkLst>
            <pc:docMk/>
            <pc:sldMk cId="394243781" sldId="293"/>
            <ac:spMk id="3" creationId="{B257AD13-4152-4F39-9D3B-0E155C572B43}"/>
          </ac:spMkLst>
        </pc:spChg>
        <pc:spChg chg="add del">
          <ac:chgData name="Matthew Lio Chin Siu" userId="316b91159288f346" providerId="LiveId" clId="{2AF2AD41-3F2D-4741-83BC-1DF67E3F8F0C}" dt="2021-12-12T18:15:42.297" v="4391" actId="26606"/>
          <ac:spMkLst>
            <pc:docMk/>
            <pc:sldMk cId="394243781" sldId="293"/>
            <ac:spMk id="11" creationId="{94AB646F-3BE3-47A3-B14F-9CB84F6BF5BD}"/>
          </ac:spMkLst>
        </pc:spChg>
        <pc:spChg chg="add">
          <ac:chgData name="Matthew Lio Chin Siu" userId="316b91159288f346" providerId="LiveId" clId="{2AF2AD41-3F2D-4741-83BC-1DF67E3F8F0C}" dt="2021-12-12T18:15:42.297" v="4391" actId="26606"/>
          <ac:spMkLst>
            <pc:docMk/>
            <pc:sldMk cId="394243781" sldId="293"/>
            <ac:spMk id="18" creationId="{1B3897FC-A693-4656-8FCD-CF609C3BDF8D}"/>
          </ac:spMkLst>
        </pc:spChg>
        <pc:picChg chg="add mod ord">
          <ac:chgData name="Matthew Lio Chin Siu" userId="316b91159288f346" providerId="LiveId" clId="{2AF2AD41-3F2D-4741-83BC-1DF67E3F8F0C}" dt="2021-12-12T18:15:42.297" v="4391" actId="26606"/>
          <ac:picMkLst>
            <pc:docMk/>
            <pc:sldMk cId="394243781" sldId="293"/>
            <ac:picMk id="4" creationId="{075DA450-DA1E-4E4E-8055-D15A2E6177BE}"/>
          </ac:picMkLst>
        </pc:picChg>
        <pc:picChg chg="add mod">
          <ac:chgData name="Matthew Lio Chin Siu" userId="316b91159288f346" providerId="LiveId" clId="{2AF2AD41-3F2D-4741-83BC-1DF67E3F8F0C}" dt="2021-12-12T18:15:42.297" v="4391" actId="26606"/>
          <ac:picMkLst>
            <pc:docMk/>
            <pc:sldMk cId="394243781" sldId="293"/>
            <ac:picMk id="6" creationId="{52081DD1-8770-4E46-9B5A-CA8FC850608D}"/>
          </ac:picMkLst>
        </pc:picChg>
        <pc:picChg chg="add del">
          <ac:chgData name="Matthew Lio Chin Siu" userId="316b91159288f346" providerId="LiveId" clId="{2AF2AD41-3F2D-4741-83BC-1DF67E3F8F0C}" dt="2021-12-12T18:15:42.297" v="4391" actId="26606"/>
          <ac:picMkLst>
            <pc:docMk/>
            <pc:sldMk cId="394243781" sldId="293"/>
            <ac:picMk id="13" creationId="{E0BE7827-5B1A-4F37-BF70-19F7C5C6BDEB}"/>
          </ac:picMkLst>
        </pc:picChg>
        <pc:cxnChg chg="add">
          <ac:chgData name="Matthew Lio Chin Siu" userId="316b91159288f346" providerId="LiveId" clId="{2AF2AD41-3F2D-4741-83BC-1DF67E3F8F0C}" dt="2021-12-12T18:15:42.297" v="4391" actId="26606"/>
          <ac:cxnSpMkLst>
            <pc:docMk/>
            <pc:sldMk cId="394243781" sldId="293"/>
            <ac:cxnSpMk id="20" creationId="{950C7260-B0EA-4B69-927F-A414658E9F1E}"/>
          </ac:cxnSpMkLst>
        </pc:cxnChg>
      </pc:sldChg>
      <pc:sldChg chg="addSp delSp modSp new mod setBg">
        <pc:chgData name="Matthew Lio Chin Siu" userId="316b91159288f346" providerId="LiveId" clId="{2AF2AD41-3F2D-4741-83BC-1DF67E3F8F0C}" dt="2021-12-12T18:24:15.385" v="4567" actId="20577"/>
        <pc:sldMkLst>
          <pc:docMk/>
          <pc:sldMk cId="1615469587" sldId="294"/>
        </pc:sldMkLst>
        <pc:spChg chg="mod">
          <ac:chgData name="Matthew Lio Chin Siu" userId="316b91159288f346" providerId="LiveId" clId="{2AF2AD41-3F2D-4741-83BC-1DF67E3F8F0C}" dt="2021-12-12T18:24:15.385" v="4567" actId="20577"/>
          <ac:spMkLst>
            <pc:docMk/>
            <pc:sldMk cId="1615469587" sldId="294"/>
            <ac:spMk id="2" creationId="{D9DE95A4-1D52-411F-8031-171FF68BDA27}"/>
          </ac:spMkLst>
        </pc:spChg>
        <pc:spChg chg="add del mod">
          <ac:chgData name="Matthew Lio Chin Siu" userId="316b91159288f346" providerId="LiveId" clId="{2AF2AD41-3F2D-4741-83BC-1DF67E3F8F0C}" dt="2021-12-12T18:20:05.146" v="4463" actId="255"/>
          <ac:spMkLst>
            <pc:docMk/>
            <pc:sldMk cId="1615469587" sldId="294"/>
            <ac:spMk id="3" creationId="{900C9D3E-4E6A-4DED-A0F4-9C72CFF66AFA}"/>
          </ac:spMkLst>
        </pc:spChg>
        <pc:spChg chg="add del">
          <ac:chgData name="Matthew Lio Chin Siu" userId="316b91159288f346" providerId="LiveId" clId="{2AF2AD41-3F2D-4741-83BC-1DF67E3F8F0C}" dt="2021-12-12T17:52:58.900" v="3576" actId="22"/>
          <ac:spMkLst>
            <pc:docMk/>
            <pc:sldMk cId="1615469587" sldId="294"/>
            <ac:spMk id="5" creationId="{956EA47C-EA59-4D06-BEAF-3F97F519B17A}"/>
          </ac:spMkLst>
        </pc:spChg>
        <pc:spChg chg="add del">
          <ac:chgData name="Matthew Lio Chin Siu" userId="316b91159288f346" providerId="LiveId" clId="{2AF2AD41-3F2D-4741-83BC-1DF67E3F8F0C}" dt="2021-12-12T18:16:13.932" v="4392" actId="26606"/>
          <ac:spMkLst>
            <pc:docMk/>
            <pc:sldMk cId="1615469587" sldId="294"/>
            <ac:spMk id="16" creationId="{94AB646F-3BE3-47A3-B14F-9CB84F6BF5BD}"/>
          </ac:spMkLst>
        </pc:spChg>
        <pc:spChg chg="add">
          <ac:chgData name="Matthew Lio Chin Siu" userId="316b91159288f346" providerId="LiveId" clId="{2AF2AD41-3F2D-4741-83BC-1DF67E3F8F0C}" dt="2021-12-12T18:16:13.932" v="4392" actId="26606"/>
          <ac:spMkLst>
            <pc:docMk/>
            <pc:sldMk cId="1615469587" sldId="294"/>
            <ac:spMk id="23" creationId="{1B3897FC-A693-4656-8FCD-CF609C3BDF8D}"/>
          </ac:spMkLst>
        </pc:spChg>
        <pc:picChg chg="add del mod">
          <ac:chgData name="Matthew Lio Chin Siu" userId="316b91159288f346" providerId="LiveId" clId="{2AF2AD41-3F2D-4741-83BC-1DF67E3F8F0C}" dt="2021-12-12T17:53:07.129" v="3581"/>
          <ac:picMkLst>
            <pc:docMk/>
            <pc:sldMk cId="1615469587" sldId="294"/>
            <ac:picMk id="7" creationId="{2FC4BC88-D149-4E94-B674-66C5BDE5750E}"/>
          </ac:picMkLst>
        </pc:picChg>
        <pc:picChg chg="add mod ord">
          <ac:chgData name="Matthew Lio Chin Siu" userId="316b91159288f346" providerId="LiveId" clId="{2AF2AD41-3F2D-4741-83BC-1DF67E3F8F0C}" dt="2021-12-12T18:19:37.046" v="4457" actId="1036"/>
          <ac:picMkLst>
            <pc:docMk/>
            <pc:sldMk cId="1615469587" sldId="294"/>
            <ac:picMk id="9" creationId="{E672CAAC-EADF-4AB4-9F61-6B8D8F2DD1D9}"/>
          </ac:picMkLst>
        </pc:picChg>
        <pc:picChg chg="add mod">
          <ac:chgData name="Matthew Lio Chin Siu" userId="316b91159288f346" providerId="LiveId" clId="{2AF2AD41-3F2D-4741-83BC-1DF67E3F8F0C}" dt="2021-12-12T18:19:37.046" v="4457" actId="1036"/>
          <ac:picMkLst>
            <pc:docMk/>
            <pc:sldMk cId="1615469587" sldId="294"/>
            <ac:picMk id="11" creationId="{6949FCAF-5D2B-4230-AED3-CD19B1BD43C9}"/>
          </ac:picMkLst>
        </pc:picChg>
        <pc:picChg chg="add del">
          <ac:chgData name="Matthew Lio Chin Siu" userId="316b91159288f346" providerId="LiveId" clId="{2AF2AD41-3F2D-4741-83BC-1DF67E3F8F0C}" dt="2021-12-12T18:16:13.932" v="4392" actId="26606"/>
          <ac:picMkLst>
            <pc:docMk/>
            <pc:sldMk cId="1615469587" sldId="294"/>
            <ac:picMk id="18" creationId="{E0BE7827-5B1A-4F37-BF70-19F7C5C6BDEB}"/>
          </ac:picMkLst>
        </pc:picChg>
        <pc:cxnChg chg="add">
          <ac:chgData name="Matthew Lio Chin Siu" userId="316b91159288f346" providerId="LiveId" clId="{2AF2AD41-3F2D-4741-83BC-1DF67E3F8F0C}" dt="2021-12-12T18:16:13.932" v="4392" actId="26606"/>
          <ac:cxnSpMkLst>
            <pc:docMk/>
            <pc:sldMk cId="1615469587" sldId="294"/>
            <ac:cxnSpMk id="25" creationId="{950C7260-B0EA-4B69-927F-A414658E9F1E}"/>
          </ac:cxnSpMkLst>
        </pc:cxnChg>
      </pc:sldChg>
      <pc:sldChg chg="addSp delSp modSp new mod ord modClrScheme chgLayout">
        <pc:chgData name="Matthew Lio Chin Siu" userId="316b91159288f346" providerId="LiveId" clId="{2AF2AD41-3F2D-4741-83BC-1DF67E3F8F0C}" dt="2021-12-12T18:25:15.451" v="4619" actId="20577"/>
        <pc:sldMkLst>
          <pc:docMk/>
          <pc:sldMk cId="3775894978" sldId="295"/>
        </pc:sldMkLst>
        <pc:spChg chg="del mod ord">
          <ac:chgData name="Matthew Lio Chin Siu" userId="316b91159288f346" providerId="LiveId" clId="{2AF2AD41-3F2D-4741-83BC-1DF67E3F8F0C}" dt="2021-12-12T17:57:23.734" v="3887" actId="700"/>
          <ac:spMkLst>
            <pc:docMk/>
            <pc:sldMk cId="3775894978" sldId="295"/>
            <ac:spMk id="2" creationId="{125C7CF2-A813-4433-9860-A5C0AB12B974}"/>
          </ac:spMkLst>
        </pc:spChg>
        <pc:spChg chg="del mod ord">
          <ac:chgData name="Matthew Lio Chin Siu" userId="316b91159288f346" providerId="LiveId" clId="{2AF2AD41-3F2D-4741-83BC-1DF67E3F8F0C}" dt="2021-12-12T17:57:23.734" v="3887" actId="700"/>
          <ac:spMkLst>
            <pc:docMk/>
            <pc:sldMk cId="3775894978" sldId="295"/>
            <ac:spMk id="3" creationId="{6AA4484E-1828-422B-AC49-BDBCFFB91585}"/>
          </ac:spMkLst>
        </pc:spChg>
        <pc:spChg chg="add mod ord">
          <ac:chgData name="Matthew Lio Chin Siu" userId="316b91159288f346" providerId="LiveId" clId="{2AF2AD41-3F2D-4741-83BC-1DF67E3F8F0C}" dt="2021-12-12T18:25:15.451" v="4619" actId="20577"/>
          <ac:spMkLst>
            <pc:docMk/>
            <pc:sldMk cId="3775894978" sldId="295"/>
            <ac:spMk id="4" creationId="{18054DCA-8EB5-4049-97BC-D3B4E3E3ECA4}"/>
          </ac:spMkLst>
        </pc:spChg>
        <pc:spChg chg="add del mod ord">
          <ac:chgData name="Matthew Lio Chin Siu" userId="316b91159288f346" providerId="LiveId" clId="{2AF2AD41-3F2D-4741-83BC-1DF67E3F8F0C}" dt="2021-12-12T18:00:32.543" v="4113" actId="26606"/>
          <ac:spMkLst>
            <pc:docMk/>
            <pc:sldMk cId="3775894978" sldId="295"/>
            <ac:spMk id="5" creationId="{52A2CEC9-C44A-4428-BB6C-C49CEE303B60}"/>
          </ac:spMkLst>
        </pc:spChg>
        <pc:spChg chg="add mod">
          <ac:chgData name="Matthew Lio Chin Siu" userId="316b91159288f346" providerId="LiveId" clId="{2AF2AD41-3F2D-4741-83BC-1DF67E3F8F0C}" dt="2021-12-12T18:04:28.671" v="4217" actId="1035"/>
          <ac:spMkLst>
            <pc:docMk/>
            <pc:sldMk cId="3775894978" sldId="295"/>
            <ac:spMk id="6" creationId="{74DF6B93-7DA1-4908-A052-6BB7626A56B4}"/>
          </ac:spMkLst>
        </pc:spChg>
        <pc:graphicFrameChg chg="add mod modGraphic">
          <ac:chgData name="Matthew Lio Chin Siu" userId="316b91159288f346" providerId="LiveId" clId="{2AF2AD41-3F2D-4741-83BC-1DF67E3F8F0C}" dt="2021-12-12T18:04:36.944" v="4219" actId="1036"/>
          <ac:graphicFrameMkLst>
            <pc:docMk/>
            <pc:sldMk cId="3775894978" sldId="295"/>
            <ac:graphicFrameMk id="9" creationId="{D8955DD6-D845-4560-9A3F-9354FF863547}"/>
          </ac:graphicFrameMkLst>
        </pc:graphicFrameChg>
        <pc:picChg chg="add del mod">
          <ac:chgData name="Matthew Lio Chin Siu" userId="316b91159288f346" providerId="LiveId" clId="{2AF2AD41-3F2D-4741-83BC-1DF67E3F8F0C}" dt="2021-12-12T17:58:40.252" v="3966"/>
          <ac:picMkLst>
            <pc:docMk/>
            <pc:sldMk cId="3775894978" sldId="295"/>
            <ac:picMk id="8" creationId="{FD91CB6F-4D64-481B-9BAA-6D91AFBAAB07}"/>
          </ac:picMkLst>
        </pc:picChg>
        <pc:picChg chg="add mod">
          <ac:chgData name="Matthew Lio Chin Siu" userId="316b91159288f346" providerId="LiveId" clId="{2AF2AD41-3F2D-4741-83BC-1DF67E3F8F0C}" dt="2021-12-12T18:04:25.309" v="4213" actId="1076"/>
          <ac:picMkLst>
            <pc:docMk/>
            <pc:sldMk cId="3775894978" sldId="295"/>
            <ac:picMk id="11" creationId="{C8D4B051-26AA-457A-B682-C552A014231E}"/>
          </ac:picMkLst>
        </pc:picChg>
      </pc:sldChg>
      <pc:sldChg chg="addSp delSp modSp new mod setBg">
        <pc:chgData name="Matthew Lio Chin Siu" userId="316b91159288f346" providerId="LiveId" clId="{2AF2AD41-3F2D-4741-83BC-1DF67E3F8F0C}" dt="2021-12-12T18:24:35.872" v="4583" actId="20577"/>
        <pc:sldMkLst>
          <pc:docMk/>
          <pc:sldMk cId="2835525295" sldId="296"/>
        </pc:sldMkLst>
        <pc:spChg chg="mod">
          <ac:chgData name="Matthew Lio Chin Siu" userId="316b91159288f346" providerId="LiveId" clId="{2AF2AD41-3F2D-4741-83BC-1DF67E3F8F0C}" dt="2021-12-12T18:24:35.872" v="4583" actId="20577"/>
          <ac:spMkLst>
            <pc:docMk/>
            <pc:sldMk cId="2835525295" sldId="296"/>
            <ac:spMk id="2" creationId="{CA02DD1D-C3AE-4B14-A911-AE5B7891A12F}"/>
          </ac:spMkLst>
        </pc:spChg>
        <pc:spChg chg="mod">
          <ac:chgData name="Matthew Lio Chin Siu" userId="316b91159288f346" providerId="LiveId" clId="{2AF2AD41-3F2D-4741-83BC-1DF67E3F8F0C}" dt="2021-12-12T18:21:08.627" v="4496" actId="1036"/>
          <ac:spMkLst>
            <pc:docMk/>
            <pc:sldMk cId="2835525295" sldId="296"/>
            <ac:spMk id="3" creationId="{4EF96A35-9D49-4024-A813-6B9977965865}"/>
          </ac:spMkLst>
        </pc:spChg>
        <pc:spChg chg="add del">
          <ac:chgData name="Matthew Lio Chin Siu" userId="316b91159288f346" providerId="LiveId" clId="{2AF2AD41-3F2D-4741-83BC-1DF67E3F8F0C}" dt="2021-12-12T18:14:32.917" v="4390" actId="26606"/>
          <ac:spMkLst>
            <pc:docMk/>
            <pc:sldMk cId="2835525295" sldId="296"/>
            <ac:spMk id="10" creationId="{1E70A317-DCED-4E80-AA2D-467D8702E5CB}"/>
          </ac:spMkLst>
        </pc:spChg>
        <pc:spChg chg="add del">
          <ac:chgData name="Matthew Lio Chin Siu" userId="316b91159288f346" providerId="LiveId" clId="{2AF2AD41-3F2D-4741-83BC-1DF67E3F8F0C}" dt="2021-12-12T18:14:32.917" v="4390" actId="26606"/>
          <ac:spMkLst>
            <pc:docMk/>
            <pc:sldMk cId="2835525295" sldId="296"/>
            <ac:spMk id="12" creationId="{A6D87845-294F-40CB-BC48-46455460D292}"/>
          </ac:spMkLst>
        </pc:spChg>
        <pc:spChg chg="add del">
          <ac:chgData name="Matthew Lio Chin Siu" userId="316b91159288f346" providerId="LiveId" clId="{2AF2AD41-3F2D-4741-83BC-1DF67E3F8F0C}" dt="2021-12-12T18:21:02.900" v="4484" actId="26606"/>
          <ac:spMkLst>
            <pc:docMk/>
            <pc:sldMk cId="2835525295" sldId="296"/>
            <ac:spMk id="17" creationId="{95CB840F-8E41-4CA5-B79B-25CC80AD234A}"/>
          </ac:spMkLst>
        </pc:spChg>
        <pc:spChg chg="add">
          <ac:chgData name="Matthew Lio Chin Siu" userId="316b91159288f346" providerId="LiveId" clId="{2AF2AD41-3F2D-4741-83BC-1DF67E3F8F0C}" dt="2021-12-12T18:21:02.900" v="4484" actId="26606"/>
          <ac:spMkLst>
            <pc:docMk/>
            <pc:sldMk cId="2835525295" sldId="296"/>
            <ac:spMk id="22" creationId="{95CB840F-8E41-4CA5-B79B-25CC80AD234A}"/>
          </ac:spMkLst>
        </pc:spChg>
        <pc:picChg chg="add mod">
          <ac:chgData name="Matthew Lio Chin Siu" userId="316b91159288f346" providerId="LiveId" clId="{2AF2AD41-3F2D-4741-83BC-1DF67E3F8F0C}" dt="2021-12-12T18:14:32.917" v="4390" actId="26606"/>
          <ac:picMkLst>
            <pc:docMk/>
            <pc:sldMk cId="2835525295" sldId="296"/>
            <ac:picMk id="5" creationId="{4027A5A2-80E6-428F-AB06-21C06081B225}"/>
          </ac:picMkLst>
        </pc:picChg>
      </pc:sldChg>
      <pc:sldChg chg="addSp delSp modSp add mod setBg delDesignElem">
        <pc:chgData name="Matthew Lio Chin Siu" userId="316b91159288f346" providerId="LiveId" clId="{2AF2AD41-3F2D-4741-83BC-1DF67E3F8F0C}" dt="2021-12-12T18:52:20.174" v="5259" actId="20577"/>
        <pc:sldMkLst>
          <pc:docMk/>
          <pc:sldMk cId="219394576" sldId="297"/>
        </pc:sldMkLst>
        <pc:spChg chg="mod">
          <ac:chgData name="Matthew Lio Chin Siu" userId="316b91159288f346" providerId="LiveId" clId="{2AF2AD41-3F2D-4741-83BC-1DF67E3F8F0C}" dt="2021-12-12T18:26:16.066" v="4644" actId="20577"/>
          <ac:spMkLst>
            <pc:docMk/>
            <pc:sldMk cId="219394576" sldId="297"/>
            <ac:spMk id="4" creationId="{15EFCF44-3868-4351-8868-9995409FD4FD}"/>
          </ac:spMkLst>
        </pc:spChg>
        <pc:spChg chg="mod">
          <ac:chgData name="Matthew Lio Chin Siu" userId="316b91159288f346" providerId="LiveId" clId="{2AF2AD41-3F2D-4741-83BC-1DF67E3F8F0C}" dt="2021-12-12T18:52:20.174" v="5259" actId="20577"/>
          <ac:spMkLst>
            <pc:docMk/>
            <pc:sldMk cId="219394576" sldId="297"/>
            <ac:spMk id="5" creationId="{D89ED8CE-59C4-4F9C-B278-D49A4D9BA9DF}"/>
          </ac:spMkLst>
        </pc:spChg>
        <pc:spChg chg="add">
          <ac:chgData name="Matthew Lio Chin Siu" userId="316b91159288f346" providerId="LiveId" clId="{2AF2AD41-3F2D-4741-83BC-1DF67E3F8F0C}" dt="2021-12-12T18:29:43.380" v="4692" actId="26606"/>
          <ac:spMkLst>
            <pc:docMk/>
            <pc:sldMk cId="219394576" sldId="297"/>
            <ac:spMk id="12" creationId="{1E70A317-DCED-4E80-AA2D-467D8702E5CB}"/>
          </ac:spMkLst>
        </pc:spChg>
        <pc:spChg chg="add">
          <ac:chgData name="Matthew Lio Chin Siu" userId="316b91159288f346" providerId="LiveId" clId="{2AF2AD41-3F2D-4741-83BC-1DF67E3F8F0C}" dt="2021-12-12T18:29:43.380" v="4692" actId="26606"/>
          <ac:spMkLst>
            <pc:docMk/>
            <pc:sldMk cId="219394576" sldId="297"/>
            <ac:spMk id="14" creationId="{A6D87845-294F-40CB-BC48-46455460D292}"/>
          </ac:spMkLst>
        </pc:spChg>
        <pc:spChg chg="del">
          <ac:chgData name="Matthew Lio Chin Siu" userId="316b91159288f346" providerId="LiveId" clId="{2AF2AD41-3F2D-4741-83BC-1DF67E3F8F0C}" dt="2021-12-12T18:26:08.911" v="4623"/>
          <ac:spMkLst>
            <pc:docMk/>
            <pc:sldMk cId="219394576" sldId="297"/>
            <ac:spMk id="27" creationId="{1E70A317-DCED-4E80-AA2D-467D8702E5CB}"/>
          </ac:spMkLst>
        </pc:spChg>
        <pc:spChg chg="del">
          <ac:chgData name="Matthew Lio Chin Siu" userId="316b91159288f346" providerId="LiveId" clId="{2AF2AD41-3F2D-4741-83BC-1DF67E3F8F0C}" dt="2021-12-12T18:26:08.911" v="4623"/>
          <ac:spMkLst>
            <pc:docMk/>
            <pc:sldMk cId="219394576" sldId="297"/>
            <ac:spMk id="28" creationId="{A6D87845-294F-40CB-BC48-46455460D292}"/>
          </ac:spMkLst>
        </pc:spChg>
      </pc:sldChg>
      <pc:sldChg chg="new del">
        <pc:chgData name="Matthew Lio Chin Siu" userId="316b91159288f346" providerId="LiveId" clId="{2AF2AD41-3F2D-4741-83BC-1DF67E3F8F0C}" dt="2021-12-12T18:26:01.918" v="4621" actId="2696"/>
        <pc:sldMkLst>
          <pc:docMk/>
          <pc:sldMk cId="2958357619" sldId="297"/>
        </pc:sldMkLst>
      </pc:sldChg>
      <pc:sldChg chg="addSp delSp modSp new del mod modClrScheme chgLayout">
        <pc:chgData name="Matthew Lio Chin Siu" userId="316b91159288f346" providerId="LiveId" clId="{2AF2AD41-3F2D-4741-83BC-1DF67E3F8F0C}" dt="2021-12-12T18:52:07.291" v="5251" actId="47"/>
        <pc:sldMkLst>
          <pc:docMk/>
          <pc:sldMk cId="2317458501" sldId="298"/>
        </pc:sldMkLst>
        <pc:spChg chg="del mod ord">
          <ac:chgData name="Matthew Lio Chin Siu" userId="316b91159288f346" providerId="LiveId" clId="{2AF2AD41-3F2D-4741-83BC-1DF67E3F8F0C}" dt="2021-12-12T18:29:10.330" v="4690" actId="700"/>
          <ac:spMkLst>
            <pc:docMk/>
            <pc:sldMk cId="2317458501" sldId="298"/>
            <ac:spMk id="2" creationId="{7F58E0A9-2CB9-45F5-937D-3400FB43438D}"/>
          </ac:spMkLst>
        </pc:spChg>
        <pc:spChg chg="del mod ord">
          <ac:chgData name="Matthew Lio Chin Siu" userId="316b91159288f346" providerId="LiveId" clId="{2AF2AD41-3F2D-4741-83BC-1DF67E3F8F0C}" dt="2021-12-12T18:29:10.330" v="4690" actId="700"/>
          <ac:spMkLst>
            <pc:docMk/>
            <pc:sldMk cId="2317458501" sldId="298"/>
            <ac:spMk id="3" creationId="{9BC42BFE-557D-4BFC-9DD8-DC1522B693B0}"/>
          </ac:spMkLst>
        </pc:spChg>
        <pc:spChg chg="add mod ord">
          <ac:chgData name="Matthew Lio Chin Siu" userId="316b91159288f346" providerId="LiveId" clId="{2AF2AD41-3F2D-4741-83BC-1DF67E3F8F0C}" dt="2021-12-12T18:30:04.698" v="4711" actId="20577"/>
          <ac:spMkLst>
            <pc:docMk/>
            <pc:sldMk cId="2317458501" sldId="298"/>
            <ac:spMk id="4" creationId="{7B3D2E28-C2ED-4951-9700-46C836FD26C2}"/>
          </ac:spMkLst>
        </pc:spChg>
        <pc:spChg chg="add del mod ord">
          <ac:chgData name="Matthew Lio Chin Siu" userId="316b91159288f346" providerId="LiveId" clId="{2AF2AD41-3F2D-4741-83BC-1DF67E3F8F0C}" dt="2021-12-12T18:32:51.918" v="4831" actId="20577"/>
          <ac:spMkLst>
            <pc:docMk/>
            <pc:sldMk cId="2317458501" sldId="298"/>
            <ac:spMk id="5" creationId="{8A94A4E2-5EF1-4DFF-B53D-DBF6883D08D2}"/>
          </ac:spMkLst>
        </pc:spChg>
        <pc:picChg chg="add del mod">
          <ac:chgData name="Matthew Lio Chin Siu" userId="316b91159288f346" providerId="LiveId" clId="{2AF2AD41-3F2D-4741-83BC-1DF67E3F8F0C}" dt="2021-12-12T18:30:28.238" v="4716"/>
          <ac:picMkLst>
            <pc:docMk/>
            <pc:sldMk cId="2317458501" sldId="298"/>
            <ac:picMk id="7" creationId="{AC07511C-ACB8-48F4-9BE1-D41AEBAC3C94}"/>
          </ac:picMkLst>
        </pc:picChg>
        <pc:picChg chg="add mod">
          <ac:chgData name="Matthew Lio Chin Siu" userId="316b91159288f346" providerId="LiveId" clId="{2AF2AD41-3F2D-4741-83BC-1DF67E3F8F0C}" dt="2021-12-12T18:31:52.824" v="4825" actId="1076"/>
          <ac:picMkLst>
            <pc:docMk/>
            <pc:sldMk cId="2317458501" sldId="298"/>
            <ac:picMk id="9" creationId="{FC34FA78-59C8-4A17-9D67-9D4AB8C0CEBD}"/>
          </ac:picMkLst>
        </pc:picChg>
        <pc:picChg chg="add del mod">
          <ac:chgData name="Matthew Lio Chin Siu" userId="316b91159288f346" providerId="LiveId" clId="{2AF2AD41-3F2D-4741-83BC-1DF67E3F8F0C}" dt="2021-12-12T18:33:09.857" v="4833" actId="478"/>
          <ac:picMkLst>
            <pc:docMk/>
            <pc:sldMk cId="2317458501" sldId="298"/>
            <ac:picMk id="11" creationId="{E77C561C-15EB-4427-AA58-BB6C21FE9E78}"/>
          </ac:picMkLst>
        </pc:picChg>
      </pc:sldChg>
      <pc:sldChg chg="addSp delSp modSp add mod">
        <pc:chgData name="Matthew Lio Chin Siu" userId="316b91159288f346" providerId="LiveId" clId="{2AF2AD41-3F2D-4741-83BC-1DF67E3F8F0C}" dt="2021-12-12T18:52:28.114" v="5273" actId="20577"/>
        <pc:sldMkLst>
          <pc:docMk/>
          <pc:sldMk cId="2904991148" sldId="299"/>
        </pc:sldMkLst>
        <pc:spChg chg="mod">
          <ac:chgData name="Matthew Lio Chin Siu" userId="316b91159288f346" providerId="LiveId" clId="{2AF2AD41-3F2D-4741-83BC-1DF67E3F8F0C}" dt="2021-12-12T18:52:28.114" v="5273" actId="20577"/>
          <ac:spMkLst>
            <pc:docMk/>
            <pc:sldMk cId="2904991148" sldId="299"/>
            <ac:spMk id="4" creationId="{7B3D2E28-C2ED-4951-9700-46C836FD26C2}"/>
          </ac:spMkLst>
        </pc:spChg>
        <pc:spChg chg="mod">
          <ac:chgData name="Matthew Lio Chin Siu" userId="316b91159288f346" providerId="LiveId" clId="{2AF2AD41-3F2D-4741-83BC-1DF67E3F8F0C}" dt="2021-12-12T18:48:39.382" v="5237" actId="14100"/>
          <ac:spMkLst>
            <pc:docMk/>
            <pc:sldMk cId="2904991148" sldId="299"/>
            <ac:spMk id="5" creationId="{8A94A4E2-5EF1-4DFF-B53D-DBF6883D08D2}"/>
          </ac:spMkLst>
        </pc:spChg>
        <pc:picChg chg="add mod">
          <ac:chgData name="Matthew Lio Chin Siu" userId="316b91159288f346" providerId="LiveId" clId="{2AF2AD41-3F2D-4741-83BC-1DF67E3F8F0C}" dt="2021-12-12T18:49:34.518" v="5244" actId="1035"/>
          <ac:picMkLst>
            <pc:docMk/>
            <pc:sldMk cId="2904991148" sldId="299"/>
            <ac:picMk id="3" creationId="{689C7AF4-B72E-4777-8479-CA6C8D1DE66E}"/>
          </ac:picMkLst>
        </pc:picChg>
        <pc:picChg chg="add mod">
          <ac:chgData name="Matthew Lio Chin Siu" userId="316b91159288f346" providerId="LiveId" clId="{2AF2AD41-3F2D-4741-83BC-1DF67E3F8F0C}" dt="2021-12-12T18:50:00.634" v="5249" actId="1036"/>
          <ac:picMkLst>
            <pc:docMk/>
            <pc:sldMk cId="2904991148" sldId="299"/>
            <ac:picMk id="7" creationId="{49F36DBF-5F58-4A02-A4FE-F4479FAB729A}"/>
          </ac:picMkLst>
        </pc:picChg>
        <pc:picChg chg="del">
          <ac:chgData name="Matthew Lio Chin Siu" userId="316b91159288f346" providerId="LiveId" clId="{2AF2AD41-3F2D-4741-83BC-1DF67E3F8F0C}" dt="2021-12-12T18:33:26.737" v="4834" actId="478"/>
          <ac:picMkLst>
            <pc:docMk/>
            <pc:sldMk cId="2904991148" sldId="299"/>
            <ac:picMk id="9" creationId="{FC34FA78-59C8-4A17-9D67-9D4AB8C0CEBD}"/>
          </ac:picMkLst>
        </pc:picChg>
        <pc:picChg chg="add mod">
          <ac:chgData name="Matthew Lio Chin Siu" userId="316b91159288f346" providerId="LiveId" clId="{2AF2AD41-3F2D-4741-83BC-1DF67E3F8F0C}" dt="2021-12-12T18:48:14.987" v="5212" actId="1036"/>
          <ac:picMkLst>
            <pc:docMk/>
            <pc:sldMk cId="2904991148" sldId="299"/>
            <ac:picMk id="10" creationId="{5A5B98D0-5262-4E56-9B1D-ABAC6D23204E}"/>
          </ac:picMkLst>
        </pc:picChg>
        <pc:picChg chg="mod">
          <ac:chgData name="Matthew Lio Chin Siu" userId="316b91159288f346" providerId="LiveId" clId="{2AF2AD41-3F2D-4741-83BC-1DF67E3F8F0C}" dt="2021-12-12T18:49:56.866" v="5247" actId="1076"/>
          <ac:picMkLst>
            <pc:docMk/>
            <pc:sldMk cId="2904991148" sldId="299"/>
            <ac:picMk id="11" creationId="{E77C561C-15EB-4427-AA58-BB6C21FE9E78}"/>
          </ac:picMkLst>
        </pc:picChg>
      </pc:sldChg>
      <pc:sldChg chg="addSp modSp new del mod">
        <pc:chgData name="Matthew Lio Chin Siu" userId="316b91159288f346" providerId="LiveId" clId="{2AF2AD41-3F2D-4741-83BC-1DF67E3F8F0C}" dt="2021-12-12T18:45:39.291" v="5160" actId="47"/>
        <pc:sldMkLst>
          <pc:docMk/>
          <pc:sldMk cId="816991820" sldId="300"/>
        </pc:sldMkLst>
        <pc:spChg chg="mod">
          <ac:chgData name="Matthew Lio Chin Siu" userId="316b91159288f346" providerId="LiveId" clId="{2AF2AD41-3F2D-4741-83BC-1DF67E3F8F0C}" dt="2021-12-12T18:35:16.949" v="4898" actId="20577"/>
          <ac:spMkLst>
            <pc:docMk/>
            <pc:sldMk cId="816991820" sldId="300"/>
            <ac:spMk id="2" creationId="{9BE9265E-FD52-427A-934E-D249A387A1FC}"/>
          </ac:spMkLst>
        </pc:spChg>
        <pc:spChg chg="mod">
          <ac:chgData name="Matthew Lio Chin Siu" userId="316b91159288f346" providerId="LiveId" clId="{2AF2AD41-3F2D-4741-83BC-1DF67E3F8F0C}" dt="2021-12-12T18:35:22.527" v="4902" actId="20577"/>
          <ac:spMkLst>
            <pc:docMk/>
            <pc:sldMk cId="816991820" sldId="300"/>
            <ac:spMk id="3" creationId="{95ADF960-8CD7-4170-9282-F8FD0B05A5FE}"/>
          </ac:spMkLst>
        </pc:spChg>
        <pc:picChg chg="add mod">
          <ac:chgData name="Matthew Lio Chin Siu" userId="316b91159288f346" providerId="LiveId" clId="{2AF2AD41-3F2D-4741-83BC-1DF67E3F8F0C}" dt="2021-12-12T18:44:47.586" v="5104" actId="1076"/>
          <ac:picMkLst>
            <pc:docMk/>
            <pc:sldMk cId="816991820" sldId="300"/>
            <ac:picMk id="5" creationId="{C70652A8-E987-4CCA-B4BB-672163085346}"/>
          </ac:picMkLst>
        </pc:picChg>
      </pc:sldChg>
      <pc:sldChg chg="addSp modSp new mod setBg">
        <pc:chgData name="Matthew Lio Chin Siu" userId="316b91159288f346" providerId="LiveId" clId="{2AF2AD41-3F2D-4741-83BC-1DF67E3F8F0C}" dt="2021-12-12T19:38:04.378" v="6719" actId="1076"/>
        <pc:sldMkLst>
          <pc:docMk/>
          <pc:sldMk cId="3391722903" sldId="300"/>
        </pc:sldMkLst>
        <pc:spChg chg="mod">
          <ac:chgData name="Matthew Lio Chin Siu" userId="316b91159288f346" providerId="LiveId" clId="{2AF2AD41-3F2D-4741-83BC-1DF67E3F8F0C}" dt="2021-12-12T19:00:58.680" v="5619" actId="26606"/>
          <ac:spMkLst>
            <pc:docMk/>
            <pc:sldMk cId="3391722903" sldId="300"/>
            <ac:spMk id="2" creationId="{6FF4EEF0-8315-4954-9C2B-B32E80B2D2C5}"/>
          </ac:spMkLst>
        </pc:spChg>
        <pc:spChg chg="mod">
          <ac:chgData name="Matthew Lio Chin Siu" userId="316b91159288f346" providerId="LiveId" clId="{2AF2AD41-3F2D-4741-83BC-1DF67E3F8F0C}" dt="2021-12-12T19:04:03.142" v="5621" actId="14100"/>
          <ac:spMkLst>
            <pc:docMk/>
            <pc:sldMk cId="3391722903" sldId="300"/>
            <ac:spMk id="3" creationId="{7F9E6A99-626B-44F7-96B6-8E7802AD02CB}"/>
          </ac:spMkLst>
        </pc:spChg>
        <pc:spChg chg="add">
          <ac:chgData name="Matthew Lio Chin Siu" userId="316b91159288f346" providerId="LiveId" clId="{2AF2AD41-3F2D-4741-83BC-1DF67E3F8F0C}" dt="2021-12-12T19:00:58.680" v="5619" actId="26606"/>
          <ac:spMkLst>
            <pc:docMk/>
            <pc:sldMk cId="3391722903" sldId="300"/>
            <ac:spMk id="10" creationId="{95CB840F-8E41-4CA5-B79B-25CC80AD234A}"/>
          </ac:spMkLst>
        </pc:spChg>
        <pc:spChg chg="add">
          <ac:chgData name="Matthew Lio Chin Siu" userId="316b91159288f346" providerId="LiveId" clId="{2AF2AD41-3F2D-4741-83BC-1DF67E3F8F0C}" dt="2021-12-12T19:00:58.680" v="5619" actId="26606"/>
          <ac:spMkLst>
            <pc:docMk/>
            <pc:sldMk cId="3391722903" sldId="300"/>
            <ac:spMk id="12" creationId="{BEF75C5D-2BA1-43DF-A7EA-02C7DEC122DF}"/>
          </ac:spMkLst>
        </pc:spChg>
        <pc:picChg chg="add mod">
          <ac:chgData name="Matthew Lio Chin Siu" userId="316b91159288f346" providerId="LiveId" clId="{2AF2AD41-3F2D-4741-83BC-1DF67E3F8F0C}" dt="2021-12-12T19:38:04.378" v="6719" actId="1076"/>
          <ac:picMkLst>
            <pc:docMk/>
            <pc:sldMk cId="3391722903" sldId="300"/>
            <ac:picMk id="5" creationId="{1169ADA6-0173-466B-90F1-7A7A4E41DC8A}"/>
          </ac:picMkLst>
        </pc:picChg>
      </pc:sldChg>
      <pc:sldChg chg="addSp delSp modSp add mod setBg delDesignElem">
        <pc:chgData name="Matthew Lio Chin Siu" userId="316b91159288f346" providerId="LiveId" clId="{2AF2AD41-3F2D-4741-83BC-1DF67E3F8F0C}" dt="2021-12-12T19:15:34.932" v="6034" actId="20577"/>
        <pc:sldMkLst>
          <pc:docMk/>
          <pc:sldMk cId="1752064216" sldId="301"/>
        </pc:sldMkLst>
        <pc:spChg chg="mod">
          <ac:chgData name="Matthew Lio Chin Siu" userId="316b91159288f346" providerId="LiveId" clId="{2AF2AD41-3F2D-4741-83BC-1DF67E3F8F0C}" dt="2021-12-12T19:13:05.580" v="5883" actId="26606"/>
          <ac:spMkLst>
            <pc:docMk/>
            <pc:sldMk cId="1752064216" sldId="301"/>
            <ac:spMk id="2" creationId="{1A591A56-B74D-477D-92E3-3B00D187A94E}"/>
          </ac:spMkLst>
        </pc:spChg>
        <pc:spChg chg="mod">
          <ac:chgData name="Matthew Lio Chin Siu" userId="316b91159288f346" providerId="LiveId" clId="{2AF2AD41-3F2D-4741-83BC-1DF67E3F8F0C}" dt="2021-12-12T19:15:34.932" v="6034" actId="20577"/>
          <ac:spMkLst>
            <pc:docMk/>
            <pc:sldMk cId="1752064216" sldId="301"/>
            <ac:spMk id="3" creationId="{C4FE8FC4-680C-4FFF-8D22-147E8E2351C0}"/>
          </ac:spMkLst>
        </pc:spChg>
        <pc:spChg chg="del">
          <ac:chgData name="Matthew Lio Chin Siu" userId="316b91159288f346" providerId="LiveId" clId="{2AF2AD41-3F2D-4741-83BC-1DF67E3F8F0C}" dt="2021-12-12T19:10:08.116" v="5821"/>
          <ac:spMkLst>
            <pc:docMk/>
            <pc:sldMk cId="1752064216" sldId="301"/>
            <ac:spMk id="10" creationId="{95CB840F-8E41-4CA5-B79B-25CC80AD234A}"/>
          </ac:spMkLst>
        </pc:spChg>
        <pc:spChg chg="add">
          <ac:chgData name="Matthew Lio Chin Siu" userId="316b91159288f346" providerId="LiveId" clId="{2AF2AD41-3F2D-4741-83BC-1DF67E3F8F0C}" dt="2021-12-12T19:13:05.580" v="5883" actId="26606"/>
          <ac:spMkLst>
            <pc:docMk/>
            <pc:sldMk cId="1752064216" sldId="301"/>
            <ac:spMk id="11" creationId="{95CB840F-8E41-4CA5-B79B-25CC80AD234A}"/>
          </ac:spMkLst>
        </pc:spChg>
        <pc:spChg chg="del">
          <ac:chgData name="Matthew Lio Chin Siu" userId="316b91159288f346" providerId="LiveId" clId="{2AF2AD41-3F2D-4741-83BC-1DF67E3F8F0C}" dt="2021-12-12T19:10:08.116" v="5821"/>
          <ac:spMkLst>
            <pc:docMk/>
            <pc:sldMk cId="1752064216" sldId="301"/>
            <ac:spMk id="12" creationId="{BEF75C5D-2BA1-43DF-A7EA-02C7DEC122DF}"/>
          </ac:spMkLst>
        </pc:spChg>
        <pc:picChg chg="del">
          <ac:chgData name="Matthew Lio Chin Siu" userId="316b91159288f346" providerId="LiveId" clId="{2AF2AD41-3F2D-4741-83BC-1DF67E3F8F0C}" dt="2021-12-12T19:12:48.305" v="5880" actId="478"/>
          <ac:picMkLst>
            <pc:docMk/>
            <pc:sldMk cId="1752064216" sldId="301"/>
            <ac:picMk id="5" creationId="{AD3EF052-9ADF-4063-AC77-ECE99863A4D9}"/>
          </ac:picMkLst>
        </pc:picChg>
        <pc:picChg chg="add mod">
          <ac:chgData name="Matthew Lio Chin Siu" userId="316b91159288f346" providerId="LiveId" clId="{2AF2AD41-3F2D-4741-83BC-1DF67E3F8F0C}" dt="2021-12-12T19:13:19.071" v="5886" actId="1076"/>
          <ac:picMkLst>
            <pc:docMk/>
            <pc:sldMk cId="1752064216" sldId="301"/>
            <ac:picMk id="6" creationId="{BE2A595E-2D59-4DA0-8FFC-6C0D9EE13D5D}"/>
          </ac:picMkLst>
        </pc:picChg>
      </pc:sldChg>
      <pc:sldChg chg="addSp delSp modSp add del mod">
        <pc:chgData name="Matthew Lio Chin Siu" userId="316b91159288f346" providerId="LiveId" clId="{2AF2AD41-3F2D-4741-83BC-1DF67E3F8F0C}" dt="2021-12-12T18:50:54.666" v="5250" actId="47"/>
        <pc:sldMkLst>
          <pc:docMk/>
          <pc:sldMk cId="2368870660" sldId="301"/>
        </pc:sldMkLst>
        <pc:spChg chg="mod">
          <ac:chgData name="Matthew Lio Chin Siu" userId="316b91159288f346" providerId="LiveId" clId="{2AF2AD41-3F2D-4741-83BC-1DF67E3F8F0C}" dt="2021-12-12T18:36:58.641" v="4929" actId="20577"/>
          <ac:spMkLst>
            <pc:docMk/>
            <pc:sldMk cId="2368870660" sldId="301"/>
            <ac:spMk id="4" creationId="{18054DCA-8EB5-4049-97BC-D3B4E3E3ECA4}"/>
          </ac:spMkLst>
        </pc:spChg>
        <pc:picChg chg="add mod">
          <ac:chgData name="Matthew Lio Chin Siu" userId="316b91159288f346" providerId="LiveId" clId="{2AF2AD41-3F2D-4741-83BC-1DF67E3F8F0C}" dt="2021-12-12T18:37:25.057" v="4935" actId="1076"/>
          <ac:picMkLst>
            <pc:docMk/>
            <pc:sldMk cId="2368870660" sldId="301"/>
            <ac:picMk id="3" creationId="{FA6BAED9-CF15-499A-BC33-86FE245C02D3}"/>
          </ac:picMkLst>
        </pc:picChg>
        <pc:picChg chg="del">
          <ac:chgData name="Matthew Lio Chin Siu" userId="316b91159288f346" providerId="LiveId" clId="{2AF2AD41-3F2D-4741-83BC-1DF67E3F8F0C}" dt="2021-12-12T18:37:15.028" v="4930" actId="478"/>
          <ac:picMkLst>
            <pc:docMk/>
            <pc:sldMk cId="2368870660" sldId="301"/>
            <ac:picMk id="11" creationId="{C8D4B051-26AA-457A-B682-C552A014231E}"/>
          </ac:picMkLst>
        </pc:picChg>
      </pc:sldChg>
      <pc:sldChg chg="addSp delSp modSp add mod setBg delDesignElem">
        <pc:chgData name="Matthew Lio Chin Siu" userId="316b91159288f346" providerId="LiveId" clId="{2AF2AD41-3F2D-4741-83BC-1DF67E3F8F0C}" dt="2021-12-12T19:18:33.606" v="6236" actId="20577"/>
        <pc:sldMkLst>
          <pc:docMk/>
          <pc:sldMk cId="1097915227" sldId="302"/>
        </pc:sldMkLst>
        <pc:spChg chg="mod">
          <ac:chgData name="Matthew Lio Chin Siu" userId="316b91159288f346" providerId="LiveId" clId="{2AF2AD41-3F2D-4741-83BC-1DF67E3F8F0C}" dt="2021-12-12T19:17:01.008" v="6063" actId="26606"/>
          <ac:spMkLst>
            <pc:docMk/>
            <pc:sldMk cId="1097915227" sldId="302"/>
            <ac:spMk id="2" creationId="{1A591A56-B74D-477D-92E3-3B00D187A94E}"/>
          </ac:spMkLst>
        </pc:spChg>
        <pc:spChg chg="mod">
          <ac:chgData name="Matthew Lio Chin Siu" userId="316b91159288f346" providerId="LiveId" clId="{2AF2AD41-3F2D-4741-83BC-1DF67E3F8F0C}" dt="2021-12-12T19:18:33.606" v="6236" actId="20577"/>
          <ac:spMkLst>
            <pc:docMk/>
            <pc:sldMk cId="1097915227" sldId="302"/>
            <ac:spMk id="3" creationId="{C4FE8FC4-680C-4FFF-8D22-147E8E2351C0}"/>
          </ac:spMkLst>
        </pc:spChg>
        <pc:spChg chg="add">
          <ac:chgData name="Matthew Lio Chin Siu" userId="316b91159288f346" providerId="LiveId" clId="{2AF2AD41-3F2D-4741-83BC-1DF67E3F8F0C}" dt="2021-12-12T19:17:01.008" v="6063" actId="26606"/>
          <ac:spMkLst>
            <pc:docMk/>
            <pc:sldMk cId="1097915227" sldId="302"/>
            <ac:spMk id="10" creationId="{95CB840F-8E41-4CA5-B79B-25CC80AD234A}"/>
          </ac:spMkLst>
        </pc:spChg>
        <pc:spChg chg="del">
          <ac:chgData name="Matthew Lio Chin Siu" userId="316b91159288f346" providerId="LiveId" clId="{2AF2AD41-3F2D-4741-83BC-1DF67E3F8F0C}" dt="2021-12-12T19:15:57.951" v="6036"/>
          <ac:spMkLst>
            <pc:docMk/>
            <pc:sldMk cId="1097915227" sldId="302"/>
            <ac:spMk id="11" creationId="{95CB840F-8E41-4CA5-B79B-25CC80AD234A}"/>
          </ac:spMkLst>
        </pc:spChg>
        <pc:picChg chg="add mod">
          <ac:chgData name="Matthew Lio Chin Siu" userId="316b91159288f346" providerId="LiveId" clId="{2AF2AD41-3F2D-4741-83BC-1DF67E3F8F0C}" dt="2021-12-12T19:17:01.008" v="6063" actId="26606"/>
          <ac:picMkLst>
            <pc:docMk/>
            <pc:sldMk cId="1097915227" sldId="302"/>
            <ac:picMk id="5" creationId="{B1B70C07-ED02-4849-AEFE-8C458ECCF77A}"/>
          </ac:picMkLst>
        </pc:picChg>
        <pc:picChg chg="del">
          <ac:chgData name="Matthew Lio Chin Siu" userId="316b91159288f346" providerId="LiveId" clId="{2AF2AD41-3F2D-4741-83BC-1DF67E3F8F0C}" dt="2021-12-12T19:16:16.043" v="6058" actId="478"/>
          <ac:picMkLst>
            <pc:docMk/>
            <pc:sldMk cId="1097915227" sldId="302"/>
            <ac:picMk id="6" creationId="{BE2A595E-2D59-4DA0-8FFC-6C0D9EE13D5D}"/>
          </ac:picMkLst>
        </pc:picChg>
      </pc:sldChg>
      <pc:sldChg chg="addSp modSp new mod setBg">
        <pc:chgData name="Matthew Lio Chin Siu" userId="316b91159288f346" providerId="LiveId" clId="{2AF2AD41-3F2D-4741-83BC-1DF67E3F8F0C}" dt="2021-12-12T19:37:14.504" v="6712" actId="1076"/>
        <pc:sldMkLst>
          <pc:docMk/>
          <pc:sldMk cId="3040339614" sldId="303"/>
        </pc:sldMkLst>
        <pc:spChg chg="mod">
          <ac:chgData name="Matthew Lio Chin Siu" userId="316b91159288f346" providerId="LiveId" clId="{2AF2AD41-3F2D-4741-83BC-1DF67E3F8F0C}" dt="2021-12-12T19:24:53.255" v="6585" actId="26606"/>
          <ac:spMkLst>
            <pc:docMk/>
            <pc:sldMk cId="3040339614" sldId="303"/>
            <ac:spMk id="2" creationId="{55E1268E-1958-4717-A712-C833E1F0EB4B}"/>
          </ac:spMkLst>
        </pc:spChg>
        <pc:spChg chg="mod">
          <ac:chgData name="Matthew Lio Chin Siu" userId="316b91159288f346" providerId="LiveId" clId="{2AF2AD41-3F2D-4741-83BC-1DF67E3F8F0C}" dt="2021-12-12T19:25:25.982" v="6645" actId="20577"/>
          <ac:spMkLst>
            <pc:docMk/>
            <pc:sldMk cId="3040339614" sldId="303"/>
            <ac:spMk id="3" creationId="{50C5FB85-DAAD-4D06-ABCC-3C14977BEF79}"/>
          </ac:spMkLst>
        </pc:spChg>
        <pc:spChg chg="add">
          <ac:chgData name="Matthew Lio Chin Siu" userId="316b91159288f346" providerId="LiveId" clId="{2AF2AD41-3F2D-4741-83BC-1DF67E3F8F0C}" dt="2021-12-12T19:24:53.255" v="6585" actId="26606"/>
          <ac:spMkLst>
            <pc:docMk/>
            <pc:sldMk cId="3040339614" sldId="303"/>
            <ac:spMk id="12" creationId="{94AB646F-3BE3-47A3-B14F-9CB84F6BF5BD}"/>
          </ac:spMkLst>
        </pc:spChg>
        <pc:picChg chg="add mod">
          <ac:chgData name="Matthew Lio Chin Siu" userId="316b91159288f346" providerId="LiveId" clId="{2AF2AD41-3F2D-4741-83BC-1DF67E3F8F0C}" dt="2021-12-12T19:37:14.504" v="6712" actId="1076"/>
          <ac:picMkLst>
            <pc:docMk/>
            <pc:sldMk cId="3040339614" sldId="303"/>
            <ac:picMk id="5" creationId="{0D305E7B-55D1-4F8B-91D2-82DEBCFAF416}"/>
          </ac:picMkLst>
        </pc:picChg>
        <pc:picChg chg="add mod">
          <ac:chgData name="Matthew Lio Chin Siu" userId="316b91159288f346" providerId="LiveId" clId="{2AF2AD41-3F2D-4741-83BC-1DF67E3F8F0C}" dt="2021-12-12T19:37:14.504" v="6712" actId="1076"/>
          <ac:picMkLst>
            <pc:docMk/>
            <pc:sldMk cId="3040339614" sldId="303"/>
            <ac:picMk id="7" creationId="{9B13F937-022F-4C4F-A882-34C359B83B6F}"/>
          </ac:picMkLst>
        </pc:picChg>
        <pc:picChg chg="add">
          <ac:chgData name="Matthew Lio Chin Siu" userId="316b91159288f346" providerId="LiveId" clId="{2AF2AD41-3F2D-4741-83BC-1DF67E3F8F0C}" dt="2021-12-12T19:24:53.255" v="6585" actId="26606"/>
          <ac:picMkLst>
            <pc:docMk/>
            <pc:sldMk cId="3040339614" sldId="303"/>
            <ac:picMk id="14" creationId="{E0BE7827-5B1A-4F37-BF70-19F7C5C6BDE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602924-2464-4306-A632-164E54746BC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6FFA38-4418-4548-94EF-F4674837BB1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Higher the admission test scores, lower the acceptance rates</a:t>
          </a:r>
        </a:p>
      </dgm:t>
    </dgm:pt>
    <dgm:pt modelId="{8C11C623-6082-4C71-BDB6-5F6693661B41}" type="parTrans" cxnId="{17861977-CD57-4171-8753-41256ACCA335}">
      <dgm:prSet/>
      <dgm:spPr/>
      <dgm:t>
        <a:bodyPr/>
        <a:lstStyle/>
        <a:p>
          <a:endParaRPr lang="en-US"/>
        </a:p>
      </dgm:t>
    </dgm:pt>
    <dgm:pt modelId="{5E485E94-1E59-40BE-8486-7CD6011A4D7F}" type="sibTrans" cxnId="{17861977-CD57-4171-8753-41256ACCA335}">
      <dgm:prSet/>
      <dgm:spPr/>
      <dgm:t>
        <a:bodyPr/>
        <a:lstStyle/>
        <a:p>
          <a:endParaRPr lang="en-US"/>
        </a:p>
      </dgm:t>
    </dgm:pt>
    <dgm:pt modelId="{9CFAD2F6-0B7F-40E7-A13C-955682FB1D7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School’s acceptance rates tend to lower as number of applicants increase</a:t>
          </a:r>
        </a:p>
      </dgm:t>
    </dgm:pt>
    <dgm:pt modelId="{0BEAB309-26C0-4A2E-B90A-2EC58F97575D}" type="parTrans" cxnId="{DEBD28CF-F3C8-4593-A11F-58B11E432D7E}">
      <dgm:prSet/>
      <dgm:spPr/>
      <dgm:t>
        <a:bodyPr/>
        <a:lstStyle/>
        <a:p>
          <a:endParaRPr lang="en-US"/>
        </a:p>
      </dgm:t>
    </dgm:pt>
    <dgm:pt modelId="{137E28A3-7BAF-413B-B435-75297922BB68}" type="sibTrans" cxnId="{DEBD28CF-F3C8-4593-A11F-58B11E432D7E}">
      <dgm:prSet/>
      <dgm:spPr/>
      <dgm:t>
        <a:bodyPr/>
        <a:lstStyle/>
        <a:p>
          <a:endParaRPr lang="en-US"/>
        </a:p>
      </dgm:t>
    </dgm:pt>
    <dgm:pt modelId="{67CCCF5F-C0F5-43FB-9803-A43298A80DA1}">
      <dgm:prSet/>
      <dgm:spPr/>
      <dgm:t>
        <a:bodyPr/>
        <a:lstStyle/>
        <a:p>
          <a:pPr>
            <a:lnSpc>
              <a:spcPct val="100000"/>
            </a:lnSpc>
          </a:pPr>
          <a:r>
            <a:rPr lang="en-SG" dirty="0"/>
            <a:t>Admission scores tend to increase with number of applicants</a:t>
          </a:r>
          <a:endParaRPr lang="en-US" dirty="0"/>
        </a:p>
      </dgm:t>
    </dgm:pt>
    <dgm:pt modelId="{B46DA5C1-4509-4238-B2E9-E7F2993CD321}" type="parTrans" cxnId="{F9C3A96A-234A-488D-94E0-F5B9CB977B1B}">
      <dgm:prSet/>
      <dgm:spPr/>
      <dgm:t>
        <a:bodyPr/>
        <a:lstStyle/>
        <a:p>
          <a:endParaRPr lang="en-US"/>
        </a:p>
      </dgm:t>
    </dgm:pt>
    <dgm:pt modelId="{13329C6E-5231-4770-903B-CAE15430ECBA}" type="sibTrans" cxnId="{F9C3A96A-234A-488D-94E0-F5B9CB977B1B}">
      <dgm:prSet/>
      <dgm:spPr/>
      <dgm:t>
        <a:bodyPr/>
        <a:lstStyle/>
        <a:p>
          <a:endParaRPr lang="en-US"/>
        </a:p>
      </dgm:t>
    </dgm:pt>
    <dgm:pt modelId="{86EFE932-11BA-400F-A4CD-BA889F6EC2D0}" type="pres">
      <dgm:prSet presAssocID="{D6602924-2464-4306-A632-164E54746BC1}" presName="vert0" presStyleCnt="0">
        <dgm:presLayoutVars>
          <dgm:dir/>
          <dgm:animOne val="branch"/>
          <dgm:animLvl val="lvl"/>
        </dgm:presLayoutVars>
      </dgm:prSet>
      <dgm:spPr/>
    </dgm:pt>
    <dgm:pt modelId="{43B5DE72-67A1-48EC-9EDE-F87B7BEEE909}" type="pres">
      <dgm:prSet presAssocID="{016FFA38-4418-4548-94EF-F4674837BB1B}" presName="thickLine" presStyleLbl="alignNode1" presStyleIdx="0" presStyleCnt="3"/>
      <dgm:spPr/>
    </dgm:pt>
    <dgm:pt modelId="{38A973CF-96B7-47F9-B66E-4CDC7FEC0F0E}" type="pres">
      <dgm:prSet presAssocID="{016FFA38-4418-4548-94EF-F4674837BB1B}" presName="horz1" presStyleCnt="0"/>
      <dgm:spPr/>
    </dgm:pt>
    <dgm:pt modelId="{D76FD022-F80D-48FB-806E-F06ECB8CDB1C}" type="pres">
      <dgm:prSet presAssocID="{016FFA38-4418-4548-94EF-F4674837BB1B}" presName="tx1" presStyleLbl="revTx" presStyleIdx="0" presStyleCnt="3"/>
      <dgm:spPr/>
    </dgm:pt>
    <dgm:pt modelId="{9ED92791-5169-4E01-8E90-054E681626A3}" type="pres">
      <dgm:prSet presAssocID="{016FFA38-4418-4548-94EF-F4674837BB1B}" presName="vert1" presStyleCnt="0"/>
      <dgm:spPr/>
    </dgm:pt>
    <dgm:pt modelId="{B6FA364D-8D70-4376-A340-E933AAF88F73}" type="pres">
      <dgm:prSet presAssocID="{9CFAD2F6-0B7F-40E7-A13C-955682FB1D78}" presName="thickLine" presStyleLbl="alignNode1" presStyleIdx="1" presStyleCnt="3"/>
      <dgm:spPr/>
    </dgm:pt>
    <dgm:pt modelId="{17F7FDFB-8ABF-4C93-AF57-D0A6BF352918}" type="pres">
      <dgm:prSet presAssocID="{9CFAD2F6-0B7F-40E7-A13C-955682FB1D78}" presName="horz1" presStyleCnt="0"/>
      <dgm:spPr/>
    </dgm:pt>
    <dgm:pt modelId="{FF85ED08-4229-4B26-A47C-76F92165241F}" type="pres">
      <dgm:prSet presAssocID="{9CFAD2F6-0B7F-40E7-A13C-955682FB1D78}" presName="tx1" presStyleLbl="revTx" presStyleIdx="1" presStyleCnt="3"/>
      <dgm:spPr/>
    </dgm:pt>
    <dgm:pt modelId="{7DF19D80-AB0C-42AF-8A86-FE69DC4A0C83}" type="pres">
      <dgm:prSet presAssocID="{9CFAD2F6-0B7F-40E7-A13C-955682FB1D78}" presName="vert1" presStyleCnt="0"/>
      <dgm:spPr/>
    </dgm:pt>
    <dgm:pt modelId="{CFCD6279-841C-4C66-965E-107B87E208B2}" type="pres">
      <dgm:prSet presAssocID="{67CCCF5F-C0F5-43FB-9803-A43298A80DA1}" presName="thickLine" presStyleLbl="alignNode1" presStyleIdx="2" presStyleCnt="3"/>
      <dgm:spPr/>
    </dgm:pt>
    <dgm:pt modelId="{347FF365-BA87-4EEE-A3E9-BC2DC95B809E}" type="pres">
      <dgm:prSet presAssocID="{67CCCF5F-C0F5-43FB-9803-A43298A80DA1}" presName="horz1" presStyleCnt="0"/>
      <dgm:spPr/>
    </dgm:pt>
    <dgm:pt modelId="{E495462D-693B-4162-AC67-1DFF38EDD8C2}" type="pres">
      <dgm:prSet presAssocID="{67CCCF5F-C0F5-43FB-9803-A43298A80DA1}" presName="tx1" presStyleLbl="revTx" presStyleIdx="2" presStyleCnt="3"/>
      <dgm:spPr/>
    </dgm:pt>
    <dgm:pt modelId="{DB94CA8A-6499-45F1-8C2C-DF94EF311E16}" type="pres">
      <dgm:prSet presAssocID="{67CCCF5F-C0F5-43FB-9803-A43298A80DA1}" presName="vert1" presStyleCnt="0"/>
      <dgm:spPr/>
    </dgm:pt>
  </dgm:ptLst>
  <dgm:cxnLst>
    <dgm:cxn modelId="{FD95F73C-804B-41C6-ACF7-36F94375E7CD}" type="presOf" srcId="{67CCCF5F-C0F5-43FB-9803-A43298A80DA1}" destId="{E495462D-693B-4162-AC67-1DFF38EDD8C2}" srcOrd="0" destOrd="0" presId="urn:microsoft.com/office/officeart/2008/layout/LinedList"/>
    <dgm:cxn modelId="{70B52F62-7169-45C7-9406-0C3CAA7B57EE}" type="presOf" srcId="{016FFA38-4418-4548-94EF-F4674837BB1B}" destId="{D76FD022-F80D-48FB-806E-F06ECB8CDB1C}" srcOrd="0" destOrd="0" presId="urn:microsoft.com/office/officeart/2008/layout/LinedList"/>
    <dgm:cxn modelId="{F9C3A96A-234A-488D-94E0-F5B9CB977B1B}" srcId="{D6602924-2464-4306-A632-164E54746BC1}" destId="{67CCCF5F-C0F5-43FB-9803-A43298A80DA1}" srcOrd="2" destOrd="0" parTransId="{B46DA5C1-4509-4238-B2E9-E7F2993CD321}" sibTransId="{13329C6E-5231-4770-903B-CAE15430ECBA}"/>
    <dgm:cxn modelId="{17861977-CD57-4171-8753-41256ACCA335}" srcId="{D6602924-2464-4306-A632-164E54746BC1}" destId="{016FFA38-4418-4548-94EF-F4674837BB1B}" srcOrd="0" destOrd="0" parTransId="{8C11C623-6082-4C71-BDB6-5F6693661B41}" sibTransId="{5E485E94-1E59-40BE-8486-7CD6011A4D7F}"/>
    <dgm:cxn modelId="{28E018B9-125B-421A-A80B-6F92D20D9600}" type="presOf" srcId="{9CFAD2F6-0B7F-40E7-A13C-955682FB1D78}" destId="{FF85ED08-4229-4B26-A47C-76F92165241F}" srcOrd="0" destOrd="0" presId="urn:microsoft.com/office/officeart/2008/layout/LinedList"/>
    <dgm:cxn modelId="{DEBD28CF-F3C8-4593-A11F-58B11E432D7E}" srcId="{D6602924-2464-4306-A632-164E54746BC1}" destId="{9CFAD2F6-0B7F-40E7-A13C-955682FB1D78}" srcOrd="1" destOrd="0" parTransId="{0BEAB309-26C0-4A2E-B90A-2EC58F97575D}" sibTransId="{137E28A3-7BAF-413B-B435-75297922BB68}"/>
    <dgm:cxn modelId="{64845CDA-8350-432D-BF2D-0F1CE747D389}" type="presOf" srcId="{D6602924-2464-4306-A632-164E54746BC1}" destId="{86EFE932-11BA-400F-A4CD-BA889F6EC2D0}" srcOrd="0" destOrd="0" presId="urn:microsoft.com/office/officeart/2008/layout/LinedList"/>
    <dgm:cxn modelId="{88537E67-1740-4F9D-B4EA-816C68FAE168}" type="presParOf" srcId="{86EFE932-11BA-400F-A4CD-BA889F6EC2D0}" destId="{43B5DE72-67A1-48EC-9EDE-F87B7BEEE909}" srcOrd="0" destOrd="0" presId="urn:microsoft.com/office/officeart/2008/layout/LinedList"/>
    <dgm:cxn modelId="{A4820BB4-5F32-4764-BCF2-C7BA772FAA47}" type="presParOf" srcId="{86EFE932-11BA-400F-A4CD-BA889F6EC2D0}" destId="{38A973CF-96B7-47F9-B66E-4CDC7FEC0F0E}" srcOrd="1" destOrd="0" presId="urn:microsoft.com/office/officeart/2008/layout/LinedList"/>
    <dgm:cxn modelId="{57E5DF57-3CA0-4296-ABC7-D72BFBEE4678}" type="presParOf" srcId="{38A973CF-96B7-47F9-B66E-4CDC7FEC0F0E}" destId="{D76FD022-F80D-48FB-806E-F06ECB8CDB1C}" srcOrd="0" destOrd="0" presId="urn:microsoft.com/office/officeart/2008/layout/LinedList"/>
    <dgm:cxn modelId="{D23EF2EC-6305-4BC8-AC53-79B74013B774}" type="presParOf" srcId="{38A973CF-96B7-47F9-B66E-4CDC7FEC0F0E}" destId="{9ED92791-5169-4E01-8E90-054E681626A3}" srcOrd="1" destOrd="0" presId="urn:microsoft.com/office/officeart/2008/layout/LinedList"/>
    <dgm:cxn modelId="{881F51CF-6685-4BBE-8F45-86D0A9F2C422}" type="presParOf" srcId="{86EFE932-11BA-400F-A4CD-BA889F6EC2D0}" destId="{B6FA364D-8D70-4376-A340-E933AAF88F73}" srcOrd="2" destOrd="0" presId="urn:microsoft.com/office/officeart/2008/layout/LinedList"/>
    <dgm:cxn modelId="{D9D28DD2-4AB0-4C94-8E07-41E6A0F29A3F}" type="presParOf" srcId="{86EFE932-11BA-400F-A4CD-BA889F6EC2D0}" destId="{17F7FDFB-8ABF-4C93-AF57-D0A6BF352918}" srcOrd="3" destOrd="0" presId="urn:microsoft.com/office/officeart/2008/layout/LinedList"/>
    <dgm:cxn modelId="{3DA47DDE-7B72-468D-A5C8-2237F4CA31C4}" type="presParOf" srcId="{17F7FDFB-8ABF-4C93-AF57-D0A6BF352918}" destId="{FF85ED08-4229-4B26-A47C-76F92165241F}" srcOrd="0" destOrd="0" presId="urn:microsoft.com/office/officeart/2008/layout/LinedList"/>
    <dgm:cxn modelId="{FD0B1AD8-360E-47FB-9328-834BE4F44C77}" type="presParOf" srcId="{17F7FDFB-8ABF-4C93-AF57-D0A6BF352918}" destId="{7DF19D80-AB0C-42AF-8A86-FE69DC4A0C83}" srcOrd="1" destOrd="0" presId="urn:microsoft.com/office/officeart/2008/layout/LinedList"/>
    <dgm:cxn modelId="{0CB35DB0-862B-4522-B9F1-523476A94B6D}" type="presParOf" srcId="{86EFE932-11BA-400F-A4CD-BA889F6EC2D0}" destId="{CFCD6279-841C-4C66-965E-107B87E208B2}" srcOrd="4" destOrd="0" presId="urn:microsoft.com/office/officeart/2008/layout/LinedList"/>
    <dgm:cxn modelId="{E2E1DF32-6F92-4A7E-89D7-84BA355B72FB}" type="presParOf" srcId="{86EFE932-11BA-400F-A4CD-BA889F6EC2D0}" destId="{347FF365-BA87-4EEE-A3E9-BC2DC95B809E}" srcOrd="5" destOrd="0" presId="urn:microsoft.com/office/officeart/2008/layout/LinedList"/>
    <dgm:cxn modelId="{D31C6054-3A0C-4DBD-BE9E-1C7628198717}" type="presParOf" srcId="{347FF365-BA87-4EEE-A3E9-BC2DC95B809E}" destId="{E495462D-693B-4162-AC67-1DFF38EDD8C2}" srcOrd="0" destOrd="0" presId="urn:microsoft.com/office/officeart/2008/layout/LinedList"/>
    <dgm:cxn modelId="{CC71B1B8-667C-4110-9BD7-15CD8B3FC2CB}" type="presParOf" srcId="{347FF365-BA87-4EEE-A3E9-BC2DC95B809E}" destId="{DB94CA8A-6499-45F1-8C2C-DF94EF311E16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B5DE72-67A1-48EC-9EDE-F87B7BEEE909}">
      <dsp:nvSpPr>
        <dsp:cNvPr id="0" name=""/>
        <dsp:cNvSpPr/>
      </dsp:nvSpPr>
      <dsp:spPr>
        <a:xfrm>
          <a:off x="0" y="639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FD022-F80D-48FB-806E-F06ECB8CDB1C}">
      <dsp:nvSpPr>
        <dsp:cNvPr id="0" name=""/>
        <dsp:cNvSpPr/>
      </dsp:nvSpPr>
      <dsp:spPr>
        <a:xfrm>
          <a:off x="0" y="639"/>
          <a:ext cx="10353761" cy="436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Higher the admission test scores, lower the acceptance rates</a:t>
          </a:r>
        </a:p>
      </dsp:txBody>
      <dsp:txXfrm>
        <a:off x="0" y="639"/>
        <a:ext cx="10353761" cy="436143"/>
      </dsp:txXfrm>
    </dsp:sp>
    <dsp:sp modelId="{B6FA364D-8D70-4376-A340-E933AAF88F73}">
      <dsp:nvSpPr>
        <dsp:cNvPr id="0" name=""/>
        <dsp:cNvSpPr/>
      </dsp:nvSpPr>
      <dsp:spPr>
        <a:xfrm>
          <a:off x="0" y="436783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85ED08-4229-4B26-A47C-76F92165241F}">
      <dsp:nvSpPr>
        <dsp:cNvPr id="0" name=""/>
        <dsp:cNvSpPr/>
      </dsp:nvSpPr>
      <dsp:spPr>
        <a:xfrm>
          <a:off x="0" y="436783"/>
          <a:ext cx="10353761" cy="436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School’s acceptance rates tend to lower as number of applicants increase</a:t>
          </a:r>
        </a:p>
      </dsp:txBody>
      <dsp:txXfrm>
        <a:off x="0" y="436783"/>
        <a:ext cx="10353761" cy="436143"/>
      </dsp:txXfrm>
    </dsp:sp>
    <dsp:sp modelId="{CFCD6279-841C-4C66-965E-107B87E208B2}">
      <dsp:nvSpPr>
        <dsp:cNvPr id="0" name=""/>
        <dsp:cNvSpPr/>
      </dsp:nvSpPr>
      <dsp:spPr>
        <a:xfrm>
          <a:off x="0" y="872926"/>
          <a:ext cx="10353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95462D-693B-4162-AC67-1DFF38EDD8C2}">
      <dsp:nvSpPr>
        <dsp:cNvPr id="0" name=""/>
        <dsp:cNvSpPr/>
      </dsp:nvSpPr>
      <dsp:spPr>
        <a:xfrm>
          <a:off x="0" y="872926"/>
          <a:ext cx="10353761" cy="4361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800" kern="1200" dirty="0"/>
            <a:t>Admission scores tend to increase with number of applicants</a:t>
          </a:r>
          <a:endParaRPr lang="en-US" sz="1800" kern="1200" dirty="0"/>
        </a:p>
      </dsp:txBody>
      <dsp:txXfrm>
        <a:off x="0" y="872926"/>
        <a:ext cx="10353761" cy="436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A5B20E-9AB8-498E-B181-0BD33AA6E8F3}" type="datetimeFigureOut">
              <a:rPr lang="en-SG" smtClean="0"/>
              <a:t>13/12/2021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C7A5F-6CC6-412A-94AA-773F9E1597C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12891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BC7A5F-6CC6-412A-94AA-773F9E1597C8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29988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448936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SAT &amp; ACT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3965429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GENERAL ASSEMBLY PROJECT 1</a:t>
            </a:r>
            <a:endParaRPr lang="en-US" dirty="0">
              <a:solidFill>
                <a:srgbClr val="5792BA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96DCA5-6CCB-4990-AA19-E781B43A2135}"/>
              </a:ext>
            </a:extLst>
          </p:cNvPr>
          <p:cNvSpPr txBox="1"/>
          <p:nvPr/>
        </p:nvSpPr>
        <p:spPr>
          <a:xfrm>
            <a:off x="7399090" y="4974672"/>
            <a:ext cx="18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By: Matthew Lio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054DCA-8EB5-4049-97BC-D3B4E3E3E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0469"/>
            <a:ext cx="10353762" cy="1257300"/>
          </a:xfrm>
        </p:spPr>
        <p:txBody>
          <a:bodyPr/>
          <a:lstStyle/>
          <a:p>
            <a:r>
              <a:rPr lang="en-US" dirty="0"/>
              <a:t>Data Analysis for Schools</a:t>
            </a:r>
            <a:endParaRPr lang="en-SG" dirty="0"/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D8955DD6-D845-4560-9A3F-9354FF8635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5972126"/>
              </p:ext>
            </p:extLst>
          </p:nvPr>
        </p:nvGraphicFramePr>
        <p:xfrm>
          <a:off x="913794" y="5463466"/>
          <a:ext cx="10353762" cy="13097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74DF6B93-7DA1-4908-A052-6BB7626A56B4}"/>
              </a:ext>
            </a:extLst>
          </p:cNvPr>
          <p:cNvSpPr txBox="1"/>
          <p:nvPr/>
        </p:nvSpPr>
        <p:spPr>
          <a:xfrm>
            <a:off x="4546950" y="970736"/>
            <a:ext cx="3087448" cy="4616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Correlation Summary</a:t>
            </a:r>
            <a:endParaRPr lang="en-SG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D4B051-26AA-457A-B682-C552A01423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8297" y="1489667"/>
            <a:ext cx="6895405" cy="387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9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91A56-B74D-477D-92E3-3B00D187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55493"/>
            <a:ext cx="3153952" cy="2200837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Data Analysis for Schools:</a:t>
            </a:r>
            <a:br>
              <a:rPr lang="en-US" sz="2800" dirty="0"/>
            </a:br>
            <a:r>
              <a:rPr lang="en-US" sz="2800" dirty="0"/>
              <a:t>Top schools &amp; Ivy League</a:t>
            </a:r>
            <a:endParaRPr lang="en-SG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8FC4-680C-4FFF-8D22-147E8E23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153952" cy="334084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700"/>
              <a:t>SAT 1400, ACT 32: Low chance of admittance to Ivy League schools</a:t>
            </a:r>
          </a:p>
          <a:p>
            <a:pPr>
              <a:lnSpc>
                <a:spcPct val="100000"/>
              </a:lnSpc>
            </a:pPr>
            <a:r>
              <a:rPr lang="en-US" sz="1700"/>
              <a:t>Less than 3000 spots (except for Cornell University)</a:t>
            </a:r>
          </a:p>
          <a:p>
            <a:pPr>
              <a:lnSpc>
                <a:spcPct val="100000"/>
              </a:lnSpc>
            </a:pPr>
            <a:r>
              <a:rPr lang="en-US" sz="1700"/>
              <a:t>Acceptance rates lower than 10% (except for Cornell University)</a:t>
            </a:r>
          </a:p>
          <a:p>
            <a:pPr>
              <a:lnSpc>
                <a:spcPct val="100000"/>
              </a:lnSpc>
            </a:pPr>
            <a:r>
              <a:rPr lang="en-US" sz="1700"/>
              <a:t>Easiest Ivy League to enroll: Cornell University</a:t>
            </a:r>
            <a:endParaRPr lang="en-SG" sz="17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D3EF052-9ADF-4063-AC77-ECE99863A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080" y="2066108"/>
            <a:ext cx="6413608" cy="272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75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91A56-B74D-477D-92E3-3B00D187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2300"/>
              <a:t>Data Analysis for Schools:</a:t>
            </a:r>
            <a:br>
              <a:rPr lang="en-US" sz="2300"/>
            </a:br>
            <a:r>
              <a:rPr lang="en-US" sz="2300"/>
              <a:t>Best non-Ivy schools in each state</a:t>
            </a:r>
            <a:endParaRPr lang="en-SG" sz="2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8FC4-680C-4FFF-8D22-147E8E23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dirty="0"/>
              <a:t>25</a:t>
            </a:r>
            <a:r>
              <a:rPr lang="en-US" sz="1800" baseline="30000" dirty="0"/>
              <a:t>th</a:t>
            </a:r>
            <a:r>
              <a:rPr lang="en-US" sz="1800" dirty="0"/>
              <a:t> percentile mean scores: SAT 1296, ACT 29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Minimum scores for admittance for all non-Ivy best colleges in each state</a:t>
            </a:r>
            <a:endParaRPr lang="en-SG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A595E-2D59-4DA0-8FFC-6C0D9EE13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13" y="491092"/>
            <a:ext cx="7581699" cy="5875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642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591A56-B74D-477D-92E3-3B00D187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US" sz="3000"/>
              <a:t>Data Analysis for Schools:</a:t>
            </a:r>
            <a:br>
              <a:rPr lang="en-US" sz="3000"/>
            </a:br>
            <a:r>
              <a:rPr lang="en-US" sz="3000"/>
              <a:t>Average schools</a:t>
            </a:r>
            <a:endParaRPr lang="en-SG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E8FC4-680C-4FFF-8D22-147E8E235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These schools still require a relatively high score for admittance:</a:t>
            </a:r>
          </a:p>
          <a:p>
            <a:pPr lvl="1"/>
            <a:r>
              <a:rPr lang="en-US" sz="1600" dirty="0"/>
              <a:t>SAT 1250, ACT 27</a:t>
            </a:r>
          </a:p>
          <a:p>
            <a:r>
              <a:rPr lang="en-US" sz="1800" dirty="0"/>
              <a:t>For high chances of admittance:</a:t>
            </a:r>
          </a:p>
          <a:p>
            <a:pPr lvl="1"/>
            <a:r>
              <a:rPr lang="en-US" sz="1600" dirty="0"/>
              <a:t>SAT 1350, ACT 30</a:t>
            </a:r>
            <a:endParaRPr lang="en-SG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B70C07-ED02-4849-AEFE-8C458ECCF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502736"/>
            <a:ext cx="6633184" cy="342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15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FCF44-3868-4351-8868-9995409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Data Analysis for College Majors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ED8CE-59C4-4F9C-B278-D49A4D9BA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4334933"/>
            <a:ext cx="3382831" cy="1185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dirty="0">
                <a:solidFill>
                  <a:srgbClr val="5CA0ED"/>
                </a:solidFill>
              </a:rPr>
              <a:t>SAT Total Scores</a:t>
            </a:r>
          </a:p>
          <a:p>
            <a:pPr algn="l"/>
            <a:r>
              <a:rPr lang="en-US" dirty="0">
                <a:solidFill>
                  <a:srgbClr val="5CA0ED"/>
                </a:solidFill>
              </a:rPr>
              <a:t>R&amp;W vs Math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A7F17-1373-4264-9DB7-98A4973B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3" r="-1" b="2677"/>
          <a:stretch/>
        </p:blipFill>
        <p:spPr>
          <a:xfrm>
            <a:off x="5324791" y="609600"/>
            <a:ext cx="61967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3D2E28-C2ED-4951-9700-46C836FD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216729" cy="1257300"/>
          </a:xfrm>
        </p:spPr>
        <p:txBody>
          <a:bodyPr>
            <a:normAutofit/>
          </a:bodyPr>
          <a:lstStyle/>
          <a:p>
            <a:r>
              <a:rPr lang="en-US" sz="4000" dirty="0"/>
              <a:t>Data Analysis for College Majors</a:t>
            </a:r>
            <a:endParaRPr lang="en-SG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94A4E2-5EF1-4DFF-B53D-DBF6883D0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9848" y="4188441"/>
            <a:ext cx="6152152" cy="2669559"/>
          </a:xfrm>
        </p:spPr>
        <p:txBody>
          <a:bodyPr/>
          <a:lstStyle/>
          <a:p>
            <a:r>
              <a:rPr lang="en-US" dirty="0"/>
              <a:t>R&amp;W mean score: 536</a:t>
            </a:r>
          </a:p>
          <a:p>
            <a:r>
              <a:rPr lang="en-US" dirty="0"/>
              <a:t>Math mean score: 523</a:t>
            </a:r>
          </a:p>
          <a:p>
            <a:r>
              <a:rPr lang="en-US" dirty="0"/>
              <a:t>Total Mean score: 1058</a:t>
            </a:r>
          </a:p>
          <a:p>
            <a:r>
              <a:rPr lang="en-US" dirty="0"/>
              <a:t>Most test takers did better on R&amp;W as compared to Math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E77C561C-15EB-4427-AA58-BB6C21FE9E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551" y="985904"/>
            <a:ext cx="3070746" cy="3070746"/>
          </a:xfrm>
          <a:prstGeom prst="rect">
            <a:avLst/>
          </a:prstGeom>
        </p:spPr>
      </p:pic>
      <p:pic>
        <p:nvPicPr>
          <p:cNvPr id="3" name="Picture 2" descr="Chart, histogram, waterfall chart&#10;&#10;Description automatically generated">
            <a:extLst>
              <a:ext uri="{FF2B5EF4-FFF2-40B4-BE49-F238E27FC236}">
                <a16:creationId xmlns:a16="http://schemas.microsoft.com/office/drawing/2014/main" id="{689C7AF4-B72E-4777-8479-CA6C8D1DE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8" y="2891076"/>
            <a:ext cx="5685719" cy="1895240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9F36DBF-5F58-4A02-A4FE-F4479FAB7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07" y="4801546"/>
            <a:ext cx="5685719" cy="1895240"/>
          </a:xfrm>
          <a:prstGeom prst="rect">
            <a:avLst/>
          </a:prstGeom>
        </p:spPr>
      </p:pic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5A5B98D0-5262-4E56-9B1D-ABAC6D2320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08" y="985904"/>
            <a:ext cx="5685718" cy="189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91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F4EEF0-8315-4954-9C2B-B32E80B2D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5196"/>
            <a:ext cx="3153952" cy="1329769"/>
          </a:xfrm>
        </p:spPr>
        <p:txBody>
          <a:bodyPr>
            <a:normAutofit/>
          </a:bodyPr>
          <a:lstStyle/>
          <a:p>
            <a:pPr algn="l"/>
            <a:r>
              <a:rPr lang="en-US" sz="2800"/>
              <a:t>Data Analysis for College Majors</a:t>
            </a:r>
            <a:endParaRPr lang="en-SG" sz="28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E6A99-626B-44F7-96B6-8E7802AD02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50353"/>
            <a:ext cx="3301716" cy="376218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SAT scores from applicants set the score requirement into these majors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Recommended to score similar or higher than these mean scores for a higher chance of acceptance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Scores for each section to aim for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Above R&amp;W 597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Above Math 646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(As these scores are still an average)</a:t>
            </a:r>
            <a:endParaRPr lang="en-SG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9ADA6-0173-466B-90F1-7A7A4E41D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137" y="2225603"/>
            <a:ext cx="6549105" cy="240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2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DDA136C-9418-4A68-A92D-05D06FBD2C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8517690"/>
              </p:ext>
            </p:extLst>
          </p:nvPr>
        </p:nvGraphicFramePr>
        <p:xfrm>
          <a:off x="5913762" y="1712912"/>
          <a:ext cx="6140703" cy="304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1963">
                  <a:extLst>
                    <a:ext uri="{9D8B030D-6E8A-4147-A177-3AD203B41FA5}">
                      <a16:colId xmlns:a16="http://schemas.microsoft.com/office/drawing/2014/main" val="461318033"/>
                    </a:ext>
                  </a:extLst>
                </a:gridCol>
                <a:gridCol w="942229">
                  <a:extLst>
                    <a:ext uri="{9D8B030D-6E8A-4147-A177-3AD203B41FA5}">
                      <a16:colId xmlns:a16="http://schemas.microsoft.com/office/drawing/2014/main" val="3176012030"/>
                    </a:ext>
                  </a:extLst>
                </a:gridCol>
                <a:gridCol w="2056319">
                  <a:extLst>
                    <a:ext uri="{9D8B030D-6E8A-4147-A177-3AD203B41FA5}">
                      <a16:colId xmlns:a16="http://schemas.microsoft.com/office/drawing/2014/main" val="2255506394"/>
                    </a:ext>
                  </a:extLst>
                </a:gridCol>
                <a:gridCol w="2110192">
                  <a:extLst>
                    <a:ext uri="{9D8B030D-6E8A-4147-A177-3AD203B41FA5}">
                      <a16:colId xmlns:a16="http://schemas.microsoft.com/office/drawing/2014/main" val="1201674334"/>
                    </a:ext>
                  </a:extLst>
                </a:gridCol>
              </a:tblGrid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SAT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Acceptance chance*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Percentage of schools*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7707253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Low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486096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1175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Medium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09656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1270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High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25%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510438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1150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24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50%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710383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27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Medium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50%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9575936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High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50%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1664267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28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Low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4930652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1350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Medium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083595"/>
                  </a:ext>
                </a:extLst>
              </a:tr>
              <a:tr h="14101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1440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32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High chance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75% of schools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77318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812A8A0C-D9D8-4E48-B687-B2B6373F4DEC}"/>
              </a:ext>
            </a:extLst>
          </p:cNvPr>
          <p:cNvSpPr txBox="1"/>
          <p:nvPr/>
        </p:nvSpPr>
        <p:spPr>
          <a:xfrm>
            <a:off x="5913762" y="4827818"/>
            <a:ext cx="61407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</a:rPr>
              <a:t>*All chances are an average based on the percentiles (25, 50, 75 percentiles as shown in the table) and percentage of schools.</a:t>
            </a:r>
            <a:endParaRPr lang="en-SG" sz="1600" dirty="0"/>
          </a:p>
        </p:txBody>
      </p:sp>
      <p:pic>
        <p:nvPicPr>
          <p:cNvPr id="8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8FD21898-E5AE-46BC-9382-1FF17532D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58" y="3613662"/>
            <a:ext cx="5785478" cy="192849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00540144-997E-4B14-B623-BA1BCD1E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" y="1690610"/>
            <a:ext cx="5779627" cy="192654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6C37559-5099-46A8-BFF4-8D6AE0B2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418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4AB646F-3BE3-47A3-B14F-9CB84F6BF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E1268E-1958-4717-A712-C833E1F0E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599"/>
            <a:ext cx="5978072" cy="1481150"/>
          </a:xfrm>
        </p:spPr>
        <p:txBody>
          <a:bodyPr>
            <a:normAutofit/>
          </a:bodyPr>
          <a:lstStyle/>
          <a:p>
            <a:r>
              <a:rPr lang="en-US" dirty="0"/>
              <a:t>Conclusions &amp; Recommendations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5FB85-DAAD-4D06-ABCC-3C14977BE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79176"/>
            <a:ext cx="5978072" cy="3415672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100" dirty="0"/>
              <a:t>SAT: 1300 – 1400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ACT: 29 – 32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SAT 1400, ACT 32: Unlocks a shot for Cornell University (Ivy League)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SAT 1300, ACT 29: Best non-Ivy schools in any state becomes available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Very good chance for any average schools</a:t>
            </a:r>
          </a:p>
          <a:p>
            <a:pPr>
              <a:lnSpc>
                <a:spcPct val="100000"/>
              </a:lnSpc>
            </a:pPr>
            <a:r>
              <a:rPr lang="en-US" sz="2100" dirty="0"/>
              <a:t>Anywhere in between, increase chances for best non-Ivy schools in any state</a:t>
            </a:r>
            <a:endParaRPr lang="en-SG" sz="21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0D305E7B-55D1-4F8B-91D2-82DEBCFAF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983" y="1942011"/>
            <a:ext cx="5310203" cy="176564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9B13F937-022F-4C4F-A882-34C359B83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7984" y="3964040"/>
            <a:ext cx="5310203" cy="17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9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EE710-7A46-4BF5-9A73-6D9A9692BB60}"/>
              </a:ext>
            </a:extLst>
          </p:cNvPr>
          <p:cNvSpPr txBox="1"/>
          <p:nvPr/>
        </p:nvSpPr>
        <p:spPr>
          <a:xfrm>
            <a:off x="4559233" y="2721114"/>
            <a:ext cx="3073534" cy="7078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/>
              <a:t>THANK YOU</a:t>
            </a:r>
            <a:endParaRPr lang="en-SG" sz="4000" dirty="0"/>
          </a:p>
        </p:txBody>
      </p:sp>
    </p:spTree>
    <p:extLst>
      <p:ext uri="{BB962C8B-B14F-4D97-AF65-F5344CB8AC3E}">
        <p14:creationId xmlns:p14="http://schemas.microsoft.com/office/powerpoint/2010/main" val="44263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BDF-6544-4219-BD6A-F49811B0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Contents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98A91-AA7B-482F-AF8B-ECC5E6F3A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Problem Statement</a:t>
            </a:r>
          </a:p>
          <a:p>
            <a:r>
              <a:rPr lang="en-US" dirty="0"/>
              <a:t>Data Analysis for Schools</a:t>
            </a:r>
          </a:p>
          <a:p>
            <a:r>
              <a:rPr lang="en-US" dirty="0"/>
              <a:t>Data Analysis for College Majors</a:t>
            </a:r>
          </a:p>
          <a:p>
            <a:r>
              <a:rPr lang="en-US" dirty="0"/>
              <a:t>Summary Statistics</a:t>
            </a:r>
          </a:p>
          <a:p>
            <a:r>
              <a:rPr lang="en-US" dirty="0"/>
              <a:t>Conclusion and Recommendations</a:t>
            </a:r>
          </a:p>
        </p:txBody>
      </p:sp>
      <p:pic>
        <p:nvPicPr>
          <p:cNvPr id="4" name="Picture 4" descr="SAT / ACT Testing Information 2020 - Cypress Christian School">
            <a:extLst>
              <a:ext uri="{FF2B5EF4-FFF2-40B4-BE49-F238E27FC236}">
                <a16:creationId xmlns:a16="http://schemas.microsoft.com/office/drawing/2014/main" id="{32EE254E-83BC-4627-8905-20D3911FC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929" y="1866900"/>
            <a:ext cx="4881311" cy="273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844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02485-7C0A-4808-8166-94BE5BD4C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you need to know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0B9E90-4E03-4D23-8D1F-48EF307453C0}"/>
              </a:ext>
            </a:extLst>
          </p:cNvPr>
          <p:cNvSpPr txBox="1"/>
          <p:nvPr/>
        </p:nvSpPr>
        <p:spPr>
          <a:xfrm>
            <a:off x="4550181" y="1727121"/>
            <a:ext cx="3080987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SAT &amp; ACT</a:t>
            </a:r>
            <a:endParaRPr lang="en-SG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155E9A-DE63-4113-916A-CB402D565FAA}"/>
              </a:ext>
            </a:extLst>
          </p:cNvPr>
          <p:cNvSpPr txBox="1"/>
          <p:nvPr/>
        </p:nvSpPr>
        <p:spPr>
          <a:xfrm>
            <a:off x="2049692" y="2474252"/>
            <a:ext cx="8081966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To measure your readiness for college</a:t>
            </a:r>
            <a:endParaRPr lang="en-SG" sz="3600" dirty="0"/>
          </a:p>
        </p:txBody>
      </p:sp>
      <p:sp>
        <p:nvSpPr>
          <p:cNvPr id="6" name="Rectangle 5" descr="Bullseye">
            <a:extLst>
              <a:ext uri="{FF2B5EF4-FFF2-40B4-BE49-F238E27FC236}">
                <a16:creationId xmlns:a16="http://schemas.microsoft.com/office/drawing/2014/main" id="{CC18A69D-9435-44D0-9FA6-B24A7886197A}"/>
              </a:ext>
            </a:extLst>
          </p:cNvPr>
          <p:cNvSpPr/>
          <p:nvPr/>
        </p:nvSpPr>
        <p:spPr>
          <a:xfrm>
            <a:off x="2206015" y="3182088"/>
            <a:ext cx="1080843" cy="1080843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7" name="Rectangle 6" descr="Bar chart">
            <a:extLst>
              <a:ext uri="{FF2B5EF4-FFF2-40B4-BE49-F238E27FC236}">
                <a16:creationId xmlns:a16="http://schemas.microsoft.com/office/drawing/2014/main" id="{005EDC3F-D22E-4349-835B-D30B78FEA17E}"/>
              </a:ext>
            </a:extLst>
          </p:cNvPr>
          <p:cNvSpPr/>
          <p:nvPr/>
        </p:nvSpPr>
        <p:spPr>
          <a:xfrm>
            <a:off x="2206014" y="4448615"/>
            <a:ext cx="1080843" cy="1080843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EBE256-78C8-486E-9028-8A6F183DAB3F}"/>
              </a:ext>
            </a:extLst>
          </p:cNvPr>
          <p:cNvSpPr txBox="1"/>
          <p:nvPr/>
        </p:nvSpPr>
        <p:spPr>
          <a:xfrm>
            <a:off x="3286858" y="3460899"/>
            <a:ext cx="3973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One standardized score</a:t>
            </a:r>
            <a:endParaRPr lang="en-S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78A896-95A3-460E-BBB5-82A897836F79}"/>
              </a:ext>
            </a:extLst>
          </p:cNvPr>
          <p:cNvSpPr txBox="1"/>
          <p:nvPr/>
        </p:nvSpPr>
        <p:spPr>
          <a:xfrm>
            <a:off x="3286856" y="4730127"/>
            <a:ext cx="6942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Easy for colleges to compare all applicants</a:t>
            </a:r>
            <a:endParaRPr lang="en-SG" sz="2800" dirty="0"/>
          </a:p>
        </p:txBody>
      </p:sp>
      <p:sp>
        <p:nvSpPr>
          <p:cNvPr id="10" name="Rectangle 9" descr="Checkmark">
            <a:extLst>
              <a:ext uri="{FF2B5EF4-FFF2-40B4-BE49-F238E27FC236}">
                <a16:creationId xmlns:a16="http://schemas.microsoft.com/office/drawing/2014/main" id="{296A2C93-3969-4BB6-B300-4F535406F47D}"/>
              </a:ext>
            </a:extLst>
          </p:cNvPr>
          <p:cNvSpPr/>
          <p:nvPr/>
        </p:nvSpPr>
        <p:spPr>
          <a:xfrm>
            <a:off x="2206014" y="5604952"/>
            <a:ext cx="1080843" cy="1080843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EB8F52-1AC7-447F-B142-08011A53F910}"/>
              </a:ext>
            </a:extLst>
          </p:cNvPr>
          <p:cNvSpPr txBox="1"/>
          <p:nvPr/>
        </p:nvSpPr>
        <p:spPr>
          <a:xfrm>
            <a:off x="3286856" y="5887895"/>
            <a:ext cx="573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Higher score, more college options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3993349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E2D918-821A-4A0E-B3D8-7F5352923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Background: What you need to know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9C6065-FCC7-48B9-98C1-06ACF10BA2F0}"/>
              </a:ext>
            </a:extLst>
          </p:cNvPr>
          <p:cNvSpPr txBox="1"/>
          <p:nvPr/>
        </p:nvSpPr>
        <p:spPr>
          <a:xfrm>
            <a:off x="4550181" y="1727121"/>
            <a:ext cx="3080987" cy="64633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SAT &amp; ACT</a:t>
            </a:r>
            <a:endParaRPr lang="en-SG" sz="3600" dirty="0"/>
          </a:p>
        </p:txBody>
      </p:sp>
      <p:pic>
        <p:nvPicPr>
          <p:cNvPr id="1026" name="Picture 2" descr="4 Types of Compulsory Insurance for Singapore Businesses | Provide">
            <a:extLst>
              <a:ext uri="{FF2B5EF4-FFF2-40B4-BE49-F238E27FC236}">
                <a16:creationId xmlns:a16="http://schemas.microsoft.com/office/drawing/2014/main" id="{034E1EC9-5D9C-4AFC-8C3B-746B151F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38" y="2698960"/>
            <a:ext cx="2401005" cy="1200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53DF9-3F9D-4C4C-BDF7-B53FC8B1E171}"/>
              </a:ext>
            </a:extLst>
          </p:cNvPr>
          <p:cNvSpPr txBox="1"/>
          <p:nvPr/>
        </p:nvSpPr>
        <p:spPr>
          <a:xfrm>
            <a:off x="4526847" y="2951946"/>
            <a:ext cx="47023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Mandatory for admittance for some colleges</a:t>
            </a:r>
            <a:endParaRPr lang="en-SG" sz="2800" dirty="0"/>
          </a:p>
        </p:txBody>
      </p:sp>
      <p:pic>
        <p:nvPicPr>
          <p:cNvPr id="1028" name="Picture 4" descr="Argentina sees soy production increase as export taxes rise">
            <a:extLst>
              <a:ext uri="{FF2B5EF4-FFF2-40B4-BE49-F238E27FC236}">
                <a16:creationId xmlns:a16="http://schemas.microsoft.com/office/drawing/2014/main" id="{63A53B33-3572-4DC3-A323-67C7772BB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5637" y="4375908"/>
            <a:ext cx="2401005" cy="13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B8C12E-48DF-44CF-AD3F-C9535289833F}"/>
              </a:ext>
            </a:extLst>
          </p:cNvPr>
          <p:cNvSpPr txBox="1"/>
          <p:nvPr/>
        </p:nvSpPr>
        <p:spPr>
          <a:xfrm>
            <a:off x="4526847" y="4591953"/>
            <a:ext cx="65848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Increase your chance of admittance (even if they are not compulsory)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4210195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77D67-506D-462A-A8BF-E0093FDBF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3E0A-8EF6-4AA6-B13F-745B2C46C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6798" y="4730028"/>
            <a:ext cx="5127754" cy="2116822"/>
          </a:xfrm>
        </p:spPr>
        <p:txBody>
          <a:bodyPr>
            <a:normAutofit/>
          </a:bodyPr>
          <a:lstStyle/>
          <a:p>
            <a:r>
              <a:rPr lang="en-US" sz="2000" dirty="0"/>
              <a:t>College score requirements</a:t>
            </a:r>
          </a:p>
          <a:p>
            <a:r>
              <a:rPr lang="en-US" sz="2000" dirty="0"/>
              <a:t>Number of applicants</a:t>
            </a:r>
          </a:p>
          <a:p>
            <a:r>
              <a:rPr lang="en-US" sz="2000" dirty="0"/>
              <a:t>Acceptance rate</a:t>
            </a:r>
          </a:p>
          <a:p>
            <a:r>
              <a:rPr lang="en-US" sz="2000" dirty="0"/>
              <a:t>College major score requirements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32FD23-E46D-41CB-B248-B9AFCCC57F97}"/>
              </a:ext>
            </a:extLst>
          </p:cNvPr>
          <p:cNvSpPr txBox="1"/>
          <p:nvPr/>
        </p:nvSpPr>
        <p:spPr>
          <a:xfrm>
            <a:off x="1062985" y="1632365"/>
            <a:ext cx="10055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Recommendations on what SAT/ACT score you should aim for</a:t>
            </a:r>
            <a:endParaRPr lang="en-SG" sz="2800" dirty="0"/>
          </a:p>
        </p:txBody>
      </p:sp>
      <p:pic>
        <p:nvPicPr>
          <p:cNvPr id="3074" name="Picture 2" descr="Pros and Cons of Declaring Your Major on a College Application">
            <a:extLst>
              <a:ext uri="{FF2B5EF4-FFF2-40B4-BE49-F238E27FC236}">
                <a16:creationId xmlns:a16="http://schemas.microsoft.com/office/drawing/2014/main" id="{AA2E6C55-25B2-44D6-93D8-4716C3AC0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750" y="2982741"/>
            <a:ext cx="1725093" cy="172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Xconomy: MIT Raises $650M for New College to Advance A.I. With Eye on Ethics">
            <a:extLst>
              <a:ext uri="{FF2B5EF4-FFF2-40B4-BE49-F238E27FC236}">
                <a16:creationId xmlns:a16="http://schemas.microsoft.com/office/drawing/2014/main" id="{FA3B2BC8-6263-4658-BFF6-B18BBAC7C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799" y="3021933"/>
            <a:ext cx="2471208" cy="1646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399450-C6B3-42B1-80F3-CBA3E54AAF46}"/>
              </a:ext>
            </a:extLst>
          </p:cNvPr>
          <p:cNvSpPr txBox="1"/>
          <p:nvPr/>
        </p:nvSpPr>
        <p:spPr>
          <a:xfrm>
            <a:off x="2676392" y="2270704"/>
            <a:ext cx="2190023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Ideal college</a:t>
            </a:r>
            <a:endParaRPr lang="en-SG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9DBCEB-52FA-4ED8-AFB1-5186FD8F30AF}"/>
              </a:ext>
            </a:extLst>
          </p:cNvPr>
          <p:cNvSpPr txBox="1"/>
          <p:nvPr/>
        </p:nvSpPr>
        <p:spPr>
          <a:xfrm>
            <a:off x="7222405" y="2270704"/>
            <a:ext cx="2395784" cy="52322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College major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2254752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FCF44-3868-4351-8868-9995409FD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257162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Data Analysis for Schools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ED8CE-59C4-4F9C-B278-D49A4D9BA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1789" y="3756710"/>
            <a:ext cx="3589187" cy="310128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SAT vs ACT Scores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Acceptance Rate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Scores vs No. of Applicants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Top schools &amp; Ivy League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Best non-Ivy schools in each state</a:t>
            </a:r>
          </a:p>
          <a:p>
            <a:pPr algn="l">
              <a:lnSpc>
                <a:spcPct val="100000"/>
              </a:lnSpc>
            </a:pPr>
            <a:r>
              <a:rPr lang="en-US" sz="1700" dirty="0">
                <a:solidFill>
                  <a:srgbClr val="5CA0ED"/>
                </a:solidFill>
              </a:rPr>
              <a:t>Average Schools</a:t>
            </a:r>
          </a:p>
          <a:p>
            <a:pPr algn="l">
              <a:lnSpc>
                <a:spcPct val="100000"/>
              </a:lnSpc>
            </a:pPr>
            <a:endParaRPr lang="en-US" sz="1700" dirty="0">
              <a:solidFill>
                <a:srgbClr val="5CA0ED"/>
              </a:solidFill>
            </a:endParaRPr>
          </a:p>
        </p:txBody>
      </p:sp>
      <p:sp>
        <p:nvSpPr>
          <p:cNvPr id="2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A7F17-1373-4264-9DB7-98A4973B5E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3" r="-1" b="2677"/>
          <a:stretch/>
        </p:blipFill>
        <p:spPr>
          <a:xfrm>
            <a:off x="5324791" y="609600"/>
            <a:ext cx="619671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470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67E3B0-F1D1-48C2-A456-03638E8BF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4431868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Data Analysis for Schools:</a:t>
            </a:r>
            <a:br>
              <a:rPr lang="en-US" sz="3600" dirty="0"/>
            </a:br>
            <a:r>
              <a:rPr lang="en-US" sz="3600" dirty="0"/>
              <a:t>SAT vs ACT Scores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7AD13-4152-4F39-9D3B-0E155C572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643467"/>
            <a:ext cx="6430560" cy="1956298"/>
          </a:xfrm>
        </p:spPr>
        <p:txBody>
          <a:bodyPr anchor="ctr">
            <a:normAutofit/>
          </a:bodyPr>
          <a:lstStyle/>
          <a:p>
            <a:pPr marL="36900" indent="0">
              <a:lnSpc>
                <a:spcPct val="100000"/>
              </a:lnSpc>
              <a:buNone/>
            </a:pPr>
            <a:r>
              <a:rPr lang="en-US" sz="2000" dirty="0"/>
              <a:t>Correlation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In general, schools require a higher ACT than SAT for admission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ACT requirement ~3% higher mean score than SAT</a:t>
            </a:r>
            <a:endParaRPr lang="en-SG" sz="2000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2081DD1-8770-4E46-9B5A-CA8FC8506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26" y="2952377"/>
            <a:ext cx="3107766" cy="310776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75DA450-DA1E-4E4E-8055-D15A2E617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3541676"/>
            <a:ext cx="6430560" cy="192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43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B3897FC-A693-4656-8FCD-CF609C3B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DE95A4-1D52-411F-8031-171FF68B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643467"/>
            <a:ext cx="3946393" cy="1956298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Data Analysis for Schools: Acceptance Rate</a:t>
            </a:r>
            <a:endParaRPr lang="en-SG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C9D3E-4E6A-4DED-A0F4-9C72CFF6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9768" y="0"/>
            <a:ext cx="6430560" cy="3742765"/>
          </a:xfrm>
        </p:spPr>
        <p:txBody>
          <a:bodyPr anchor="ctr">
            <a:noAutofit/>
          </a:bodyPr>
          <a:lstStyle/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Acceptance rate vs test score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Negative correlation: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Higher the admission test scores, lower the acceptance rates</a:t>
            </a:r>
          </a:p>
          <a:p>
            <a:pPr lvl="1">
              <a:lnSpc>
                <a:spcPct val="90000"/>
              </a:lnSpc>
            </a:pPr>
            <a:endParaRPr lang="en-US" sz="800" dirty="0"/>
          </a:p>
          <a:p>
            <a:pPr marL="36900" indent="0">
              <a:lnSpc>
                <a:spcPct val="90000"/>
              </a:lnSpc>
              <a:buNone/>
            </a:pPr>
            <a:r>
              <a:rPr lang="en-US" sz="1800" dirty="0"/>
              <a:t>Acceptance rate vs number of applicants</a:t>
            </a:r>
          </a:p>
          <a:p>
            <a:pPr>
              <a:lnSpc>
                <a:spcPct val="90000"/>
              </a:lnSpc>
            </a:pPr>
            <a:r>
              <a:rPr lang="en-US" sz="1800" dirty="0"/>
              <a:t>Slight correlation:</a:t>
            </a:r>
          </a:p>
          <a:p>
            <a:pPr lvl="1">
              <a:lnSpc>
                <a:spcPct val="90000"/>
              </a:lnSpc>
            </a:pPr>
            <a:r>
              <a:rPr lang="en-US" sz="1800" dirty="0"/>
              <a:t>School’s acceptance rates lower, with increase in applicants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6949FCAF-5D2B-4230-AED3-CD19B1BD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26" y="3485777"/>
            <a:ext cx="3107766" cy="310776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0C7260-B0EA-4B69-927F-A414658E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3820460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E672CAAC-EADF-4AB4-9F61-6B8D8F2DD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768" y="3536517"/>
            <a:ext cx="6430560" cy="30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46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02DD1D-C3AE-4B14-A911-AE5B7891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3000" dirty="0"/>
              <a:t>Data Analysis for Schools: Scores vs No. of Applicants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96A35-9D49-4024-A813-6B9977965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475753"/>
            <a:ext cx="3358084" cy="354404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/>
              <a:t>Slight correlation</a:t>
            </a:r>
          </a:p>
          <a:p>
            <a:pPr marL="285750" indent="-285750"/>
            <a:r>
              <a:rPr lang="en-US" sz="1800" dirty="0"/>
              <a:t>Schools’ admittance scores increase with more applicants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4027A5A2-80E6-428F-AB06-21C06081B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666826"/>
            <a:ext cx="6633184" cy="3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25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{455D52F8-F9D4-4F84-A12B-755826F567F0}tf11665031_win32</Template>
  <TotalTime>271</TotalTime>
  <Words>687</Words>
  <Application>Microsoft Office PowerPoint</Application>
  <PresentationFormat>Widescreen</PresentationFormat>
  <Paragraphs>134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 Nova</vt:lpstr>
      <vt:lpstr>Arial Nova Light</vt:lpstr>
      <vt:lpstr>Calibri</vt:lpstr>
      <vt:lpstr>Wingdings 2</vt:lpstr>
      <vt:lpstr>SlateVTI</vt:lpstr>
      <vt:lpstr>SAT &amp; ACT Analysis</vt:lpstr>
      <vt:lpstr>Contents</vt:lpstr>
      <vt:lpstr>Background: What you need to know</vt:lpstr>
      <vt:lpstr>Background: What you need to know</vt:lpstr>
      <vt:lpstr>Problem Statement</vt:lpstr>
      <vt:lpstr>Data Analysis for Schools</vt:lpstr>
      <vt:lpstr>Data Analysis for Schools: SAT vs ACT Scores</vt:lpstr>
      <vt:lpstr>Data Analysis for Schools: Acceptance Rate</vt:lpstr>
      <vt:lpstr>Data Analysis for Schools: Scores vs No. of Applicants</vt:lpstr>
      <vt:lpstr>Data Analysis for Schools</vt:lpstr>
      <vt:lpstr>Data Analysis for Schools: Top schools &amp; Ivy League</vt:lpstr>
      <vt:lpstr>Data Analysis for Schools: Best non-Ivy schools in each state</vt:lpstr>
      <vt:lpstr>Data Analysis for Schools: Average schools</vt:lpstr>
      <vt:lpstr>Data Analysis for College Majors</vt:lpstr>
      <vt:lpstr>Data Analysis for College Majors</vt:lpstr>
      <vt:lpstr>Data Analysis for College Majors</vt:lpstr>
      <vt:lpstr>Summary Statistics</vt:lpstr>
      <vt:lpstr>Conclusions &amp; Recommendations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 &amp; ACT Analysis</dc:title>
  <dc:creator>Matthew Lio Chin Siu</dc:creator>
  <cp:lastModifiedBy>Matthew Lio Chin Siu</cp:lastModifiedBy>
  <cp:revision>1</cp:revision>
  <dcterms:created xsi:type="dcterms:W3CDTF">2021-12-12T15:07:00Z</dcterms:created>
  <dcterms:modified xsi:type="dcterms:W3CDTF">2021-12-12T19:38:35Z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